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3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11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462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9093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836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980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065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30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6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7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9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0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959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4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0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9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7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160EA64-D806-43AC-9DF2-F8C432F32B4C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42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AECE160-1408-49DA-B292-4E48A67A27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97" y="385210"/>
            <a:ext cx="5059607" cy="3794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F30A34-3ECB-49E4-8F23-F633214B36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Światowy Dzień Wody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1AC03F-E946-4D7D-81F0-D50E88F074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sz="17600" dirty="0"/>
              <a:t>World </a:t>
            </a:r>
            <a:r>
              <a:rPr lang="pl-PL" sz="17600" dirty="0" err="1"/>
              <a:t>Water</a:t>
            </a:r>
            <a:r>
              <a:rPr lang="pl-PL" sz="17600" dirty="0"/>
              <a:t> Day</a:t>
            </a:r>
          </a:p>
        </p:txBody>
      </p:sp>
      <p:sp>
        <p:nvSpPr>
          <p:cNvPr id="6" name="Chmurka 5">
            <a:extLst>
              <a:ext uri="{FF2B5EF4-FFF2-40B4-BE49-F238E27FC236}">
                <a16:creationId xmlns:a16="http://schemas.microsoft.com/office/drawing/2014/main" id="{AEB1FC16-E8ED-45D9-8812-1277789E41CA}"/>
              </a:ext>
            </a:extLst>
          </p:cNvPr>
          <p:cNvSpPr/>
          <p:nvPr/>
        </p:nvSpPr>
        <p:spPr>
          <a:xfrm>
            <a:off x="8956110" y="475989"/>
            <a:ext cx="1778695" cy="14404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Chmurka 6">
            <a:extLst>
              <a:ext uri="{FF2B5EF4-FFF2-40B4-BE49-F238E27FC236}">
                <a16:creationId xmlns:a16="http://schemas.microsoft.com/office/drawing/2014/main" id="{67A6AF05-F94E-4463-8CCB-DF1120EC9A52}"/>
              </a:ext>
            </a:extLst>
          </p:cNvPr>
          <p:cNvSpPr/>
          <p:nvPr/>
        </p:nvSpPr>
        <p:spPr>
          <a:xfrm>
            <a:off x="10300593" y="1786293"/>
            <a:ext cx="868425" cy="6012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Łza 7">
            <a:extLst>
              <a:ext uri="{FF2B5EF4-FFF2-40B4-BE49-F238E27FC236}">
                <a16:creationId xmlns:a16="http://schemas.microsoft.com/office/drawing/2014/main" id="{A2B487C7-354E-4D6D-A2B3-0C67ECE89DF8}"/>
              </a:ext>
            </a:extLst>
          </p:cNvPr>
          <p:cNvSpPr/>
          <p:nvPr/>
        </p:nvSpPr>
        <p:spPr>
          <a:xfrm rot="18578070">
            <a:off x="8688931" y="2034095"/>
            <a:ext cx="516981" cy="39289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4AE0F72-0F4A-4CF2-AB48-311C0EFB36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636" y="2282563"/>
            <a:ext cx="226354" cy="27926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8D3BD7B-AB23-4768-BDE9-1CB83EEE8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6232" y="2547948"/>
            <a:ext cx="225572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2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182790-66A7-4A7D-8774-6D2D8762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Opiekun (tutor </a:t>
            </a:r>
            <a:r>
              <a:rPr lang="pl-PL" dirty="0" err="1"/>
              <a:t>teacher</a:t>
            </a:r>
            <a:r>
              <a:rPr lang="pl-PL" dirty="0"/>
              <a:t>) </a:t>
            </a:r>
            <a:br>
              <a:rPr lang="pl-PL" dirty="0"/>
            </a:br>
            <a:r>
              <a:rPr lang="pl-PL" dirty="0"/>
              <a:t>Agnieszka Borek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DE57AA-603C-4731-A338-3D05A3C21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Uczestnicy (</a:t>
            </a:r>
            <a:r>
              <a:rPr lang="pl-PL" dirty="0" err="1"/>
              <a:t>participants</a:t>
            </a:r>
            <a:r>
              <a:rPr lang="pl-PL" dirty="0"/>
              <a:t>):</a:t>
            </a:r>
          </a:p>
          <a:p>
            <a:r>
              <a:rPr lang="pl-PL" dirty="0"/>
              <a:t>Uczniowie z koła przyrodniczego oraz Erasmus +</a:t>
            </a:r>
          </a:p>
        </p:txBody>
      </p:sp>
    </p:spTree>
    <p:extLst>
      <p:ext uri="{BB962C8B-B14F-4D97-AF65-F5344CB8AC3E}">
        <p14:creationId xmlns:p14="http://schemas.microsoft.com/office/powerpoint/2010/main" val="80260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FF7D204-F754-425B-8051-73BDB9F373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34" y="281835"/>
            <a:ext cx="6146104" cy="4077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42BE4C0-AB29-4332-A60F-D36B41A618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902" y="3247373"/>
            <a:ext cx="4989536" cy="332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8D7C722-1117-4C1F-ABCC-43A5A02DF9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471" y="1099631"/>
            <a:ext cx="4989537" cy="3742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51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42C3B03-48FD-4762-83C4-BB449681A9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407" y="1340284"/>
            <a:ext cx="5064742" cy="4446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4221A9-25B8-44AE-8DE0-F626E6DAE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9583" y="1340284"/>
            <a:ext cx="4726849" cy="4446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62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1F9999-A11C-44ED-B0B9-75368CD865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0013"/>
            <a:ext cx="10721975" cy="1214437"/>
          </a:xfrm>
        </p:spPr>
        <p:txBody>
          <a:bodyPr>
            <a:normAutofit/>
          </a:bodyPr>
          <a:lstStyle/>
          <a:p>
            <a:r>
              <a:rPr lang="pl-PL" i="1">
                <a:latin typeface="Aparajita" panose="020B0604020202020204" pitchFamily="34" charset="0"/>
                <a:cs typeface="Aparajita" panose="020B0604020202020204" pitchFamily="34" charset="0"/>
              </a:rPr>
              <a:t>      There</a:t>
            </a:r>
            <a:r>
              <a:rPr lang="pl-PL" i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pl-PL" i="1" dirty="0" err="1">
                <a:latin typeface="Aparajita" panose="020B0604020202020204" pitchFamily="34" charset="0"/>
                <a:cs typeface="Aparajita" panose="020B0604020202020204" pitchFamily="34" charset="0"/>
              </a:rPr>
              <a:t>is</a:t>
            </a:r>
            <a:r>
              <a:rPr lang="pl-PL" i="1" dirty="0">
                <a:latin typeface="Aparajita" panose="020B0604020202020204" pitchFamily="34" charset="0"/>
                <a:cs typeface="Aparajita" panose="020B0604020202020204" pitchFamily="34" charset="0"/>
              </a:rPr>
              <a:t> no life </a:t>
            </a:r>
            <a:r>
              <a:rPr lang="pl-PL" i="1" dirty="0" err="1">
                <a:latin typeface="Aparajita" panose="020B0604020202020204" pitchFamily="34" charset="0"/>
                <a:cs typeface="Aparajita" panose="020B0604020202020204" pitchFamily="34" charset="0"/>
              </a:rPr>
              <a:t>without</a:t>
            </a:r>
            <a:r>
              <a:rPr lang="pl-PL" i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pl-PL" i="1" dirty="0" err="1">
                <a:latin typeface="Aparajita" panose="020B0604020202020204" pitchFamily="34" charset="0"/>
                <a:cs typeface="Aparajita" panose="020B0604020202020204" pitchFamily="34" charset="0"/>
              </a:rPr>
              <a:t>water</a:t>
            </a:r>
            <a:endParaRPr lang="pl-PL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716853D-D9C1-4F7A-9B3A-64F0E3AFFA5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314450"/>
            <a:ext cx="11761788" cy="5543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Arial Black" panose="020B0A04020102020204" pitchFamily="34" charset="0"/>
              </a:rPr>
              <a:t>             </a:t>
            </a:r>
            <a:r>
              <a:rPr lang="pl-PL" sz="2400" dirty="0" err="1">
                <a:latin typeface="Arial Black" panose="020B0A04020102020204" pitchFamily="34" charset="0"/>
              </a:rPr>
              <a:t>Everyone</a:t>
            </a:r>
            <a:r>
              <a:rPr lang="pl-PL" sz="2400" dirty="0">
                <a:latin typeface="Arial Black" panose="020B0A04020102020204" pitchFamily="34" charset="0"/>
              </a:rPr>
              <a:t> </a:t>
            </a:r>
            <a:r>
              <a:rPr lang="pl-PL" sz="2400" dirty="0" err="1">
                <a:latin typeface="Arial Black" panose="020B0A04020102020204" pitchFamily="34" charset="0"/>
              </a:rPr>
              <a:t>drinks</a:t>
            </a:r>
            <a:r>
              <a:rPr lang="pl-PL" sz="2400" dirty="0">
                <a:latin typeface="Arial Black" panose="020B0A04020102020204" pitchFamily="34" charset="0"/>
              </a:rPr>
              <a:t> </a:t>
            </a:r>
            <a:r>
              <a:rPr lang="pl-PL" sz="2400" dirty="0" err="1">
                <a:latin typeface="Arial Black" panose="020B0A04020102020204" pitchFamily="34" charset="0"/>
              </a:rPr>
              <a:t>about</a:t>
            </a:r>
            <a:r>
              <a:rPr lang="pl-PL" sz="2400" dirty="0">
                <a:latin typeface="Arial Black" panose="020B0A04020102020204" pitchFamily="34" charset="0"/>
              </a:rPr>
              <a:t> 1 </a:t>
            </a:r>
            <a:r>
              <a:rPr lang="pl-PL" sz="2400" dirty="0" err="1">
                <a:latin typeface="Arial Black" panose="020B0A04020102020204" pitchFamily="34" charset="0"/>
              </a:rPr>
              <a:t>square</a:t>
            </a:r>
            <a:r>
              <a:rPr lang="pl-PL" sz="2400" dirty="0">
                <a:latin typeface="Arial Black" panose="020B0A04020102020204" pitchFamily="34" charset="0"/>
              </a:rPr>
              <a:t> </a:t>
            </a:r>
            <a:r>
              <a:rPr lang="pl-PL" sz="2400" dirty="0" err="1">
                <a:latin typeface="Arial Black" panose="020B0A04020102020204" pitchFamily="34" charset="0"/>
              </a:rPr>
              <a:t>metre</a:t>
            </a:r>
            <a:r>
              <a:rPr lang="pl-PL" sz="2400" dirty="0">
                <a:latin typeface="Arial Black" panose="020B0A04020102020204" pitchFamily="34" charset="0"/>
              </a:rPr>
              <a:t> of </a:t>
            </a:r>
            <a:r>
              <a:rPr lang="pl-PL" sz="2400" dirty="0" err="1">
                <a:latin typeface="Arial Black" panose="020B0A04020102020204" pitchFamily="34" charset="0"/>
              </a:rPr>
              <a:t>water</a:t>
            </a:r>
            <a:r>
              <a:rPr lang="pl-PL" sz="2400" dirty="0">
                <a:latin typeface="Arial Black" panose="020B0A04020102020204" pitchFamily="34" charset="0"/>
              </a:rPr>
              <a:t> a </a:t>
            </a:r>
            <a:r>
              <a:rPr lang="pl-PL" sz="2400" dirty="0" err="1">
                <a:latin typeface="Arial Black" panose="020B0A04020102020204" pitchFamily="34" charset="0"/>
              </a:rPr>
              <a:t>year</a:t>
            </a:r>
            <a:r>
              <a:rPr lang="pl-PL" sz="2400" dirty="0">
                <a:latin typeface="Arial Black" panose="020B0A04020102020204" pitchFamily="34" charset="0"/>
              </a:rPr>
              <a:t>.</a:t>
            </a:r>
          </a:p>
          <a:p>
            <a:endParaRPr lang="pl-PL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l-PL" dirty="0"/>
              <a:t>                                        </a:t>
            </a:r>
            <a:r>
              <a:rPr lang="pl-P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You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need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65 </a:t>
            </a:r>
            <a:r>
              <a:rPr lang="pl-P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litres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</a:t>
            </a:r>
            <a:r>
              <a:rPr lang="pl-P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for </a:t>
            </a:r>
            <a:r>
              <a:rPr lang="pl-P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cheese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</a:t>
            </a:r>
            <a:r>
              <a:rPr lang="pl-P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fulfill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 sandwich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          </a:t>
            </a:r>
            <a:r>
              <a:rPr lang="pl-PL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Human body </a:t>
            </a:r>
            <a:r>
              <a:rPr lang="pl-PL" b="1" i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mainly</a:t>
            </a:r>
            <a:r>
              <a:rPr lang="pl-PL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b="1" i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consists</a:t>
            </a:r>
            <a:r>
              <a:rPr lang="pl-PL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of </a:t>
            </a:r>
            <a:r>
              <a:rPr lang="pl-PL" b="1" i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water</a:t>
            </a:r>
            <a:endParaRPr lang="pl-PL" b="1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dirty="0"/>
              <a:t>						</a:t>
            </a:r>
          </a:p>
          <a:p>
            <a:pPr marL="0" indent="0">
              <a:buNone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</a:rPr>
              <a:t>need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 150 l of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</a:rPr>
              <a:t>water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</a:rPr>
              <a:t>produce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 0,5 l of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</a:rPr>
              <a:t>beer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>
                <a:solidFill>
                  <a:srgbClr val="00B0F0"/>
                </a:solidFill>
              </a:rPr>
              <a:t>                        </a:t>
            </a:r>
          </a:p>
          <a:p>
            <a:pPr marL="0" indent="0">
              <a:buNone/>
            </a:pPr>
            <a:r>
              <a:rPr lang="pl-PL" b="1" dirty="0" err="1">
                <a:solidFill>
                  <a:srgbClr val="00B0F0"/>
                </a:solidFill>
              </a:rPr>
              <a:t>You</a:t>
            </a:r>
            <a:r>
              <a:rPr lang="pl-PL" b="1" dirty="0">
                <a:solidFill>
                  <a:srgbClr val="00B0F0"/>
                </a:solidFill>
              </a:rPr>
              <a:t> </a:t>
            </a:r>
            <a:r>
              <a:rPr lang="pl-PL" b="1" dirty="0" err="1">
                <a:solidFill>
                  <a:srgbClr val="00B0F0"/>
                </a:solidFill>
              </a:rPr>
              <a:t>use</a:t>
            </a:r>
            <a:r>
              <a:rPr lang="pl-PL" b="1" dirty="0">
                <a:solidFill>
                  <a:srgbClr val="00B0F0"/>
                </a:solidFill>
              </a:rPr>
              <a:t> 200 l of </a:t>
            </a:r>
            <a:r>
              <a:rPr lang="pl-PL" b="1" dirty="0" err="1">
                <a:solidFill>
                  <a:srgbClr val="00B0F0"/>
                </a:solidFill>
              </a:rPr>
              <a:t>water</a:t>
            </a:r>
            <a:r>
              <a:rPr lang="pl-PL" b="1" dirty="0">
                <a:solidFill>
                  <a:srgbClr val="00B0F0"/>
                </a:solidFill>
              </a:rPr>
              <a:t> for a 5 min </a:t>
            </a:r>
            <a:r>
              <a:rPr lang="pl-PL" b="1" dirty="0" err="1">
                <a:solidFill>
                  <a:srgbClr val="00B0F0"/>
                </a:solidFill>
              </a:rPr>
              <a:t>shower</a:t>
            </a:r>
            <a:r>
              <a:rPr lang="pl-PL" b="1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817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8308E6-BFFF-40B1-9C0A-65E6258F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8" y="365125"/>
            <a:ext cx="11138452" cy="1325563"/>
          </a:xfrm>
        </p:spPr>
        <p:txBody>
          <a:bodyPr>
            <a:normAutofit/>
          </a:bodyPr>
          <a:lstStyle/>
          <a:p>
            <a:r>
              <a:rPr lang="pl-PL" dirty="0"/>
              <a:t>Oczyszczanie wody – </a:t>
            </a:r>
            <a:r>
              <a:rPr lang="pl-PL" dirty="0" err="1"/>
              <a:t>water</a:t>
            </a:r>
            <a:r>
              <a:rPr lang="pl-PL" dirty="0"/>
              <a:t> </a:t>
            </a:r>
            <a:r>
              <a:rPr lang="pl-PL" dirty="0" err="1"/>
              <a:t>filtration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093BD62-AE00-4346-AA94-C697EC98C5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90688"/>
            <a:ext cx="3949148" cy="4366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4E222C1-275F-49A2-A757-6F971952F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233" y="1690688"/>
            <a:ext cx="4657035" cy="26195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779397A-4D1A-42BF-A070-E4FD6302DB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233" y="4887085"/>
            <a:ext cx="5524694" cy="1725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01315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011627-845F-453A-A40C-E8F8EF39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71562A0-A0E8-420B-9038-8D58815849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90" y="365125"/>
            <a:ext cx="11367420" cy="63941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27167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88DCBE5-09DC-4E9F-A99A-1F5F1786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Experiments</a:t>
            </a:r>
            <a:r>
              <a:rPr lang="pl-PL" dirty="0"/>
              <a:t> with </a:t>
            </a:r>
            <a:r>
              <a:rPr lang="pl-PL" dirty="0" err="1"/>
              <a:t>water</a:t>
            </a:r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845EAF1-1E31-4B25-A4A9-31ADD6162F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95179" y="2182821"/>
            <a:ext cx="4850296" cy="38660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4761F742-F526-409A-911E-E2EFC6763C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15680" y="1230944"/>
            <a:ext cx="3346175" cy="3866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7969187D-7BB8-4BC1-949C-0CC9F4D422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196175" y="2762261"/>
            <a:ext cx="3346176" cy="38660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6341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08347A8-1CAA-44EE-A6D6-1A5E8B9D2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980" y="0"/>
            <a:ext cx="7934020" cy="4472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38502B6-5E35-44DE-9354-3C5534A420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9883"/>
            <a:ext cx="7606748" cy="4288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4645155"/>
      </p:ext>
    </p:extLst>
  </p:cSld>
  <p:clrMapOvr>
    <a:masterClrMapping/>
  </p:clrMapOvr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70</TotalTime>
  <Words>70</Words>
  <Application>Microsoft Office PowerPoint</Application>
  <PresentationFormat>Panoramiczny</PresentationFormat>
  <Paragraphs>23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Aparajita</vt:lpstr>
      <vt:lpstr>Arial</vt:lpstr>
      <vt:lpstr>Arial Black</vt:lpstr>
      <vt:lpstr>Arial Narrow</vt:lpstr>
      <vt:lpstr>Corbel</vt:lpstr>
      <vt:lpstr>Głębokość</vt:lpstr>
      <vt:lpstr>Światowy Dzień Wody</vt:lpstr>
      <vt:lpstr>Opiekun (tutor teacher)  Agnieszka Borek</vt:lpstr>
      <vt:lpstr>Prezentacja programu PowerPoint</vt:lpstr>
      <vt:lpstr>Prezentacja programu PowerPoint</vt:lpstr>
      <vt:lpstr>      There is no life without water</vt:lpstr>
      <vt:lpstr>Oczyszczanie wody – water filtration</vt:lpstr>
      <vt:lpstr>Prezentacja programu PowerPoint</vt:lpstr>
      <vt:lpstr>Experiments with water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Światowy Dzień Wody</dc:title>
  <dc:creator>Admin</dc:creator>
  <cp:lastModifiedBy>Justyna Wrześniowska</cp:lastModifiedBy>
  <cp:revision>13</cp:revision>
  <dcterms:created xsi:type="dcterms:W3CDTF">2019-04-11T06:26:31Z</dcterms:created>
  <dcterms:modified xsi:type="dcterms:W3CDTF">2019-04-16T07:14:00Z</dcterms:modified>
</cp:coreProperties>
</file>