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F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4BFF4F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/>
            </a:r>
            <a:br>
              <a:rPr lang="lt-LT" b="1" dirty="0" smtClean="0"/>
            </a:br>
            <a:r>
              <a:rPr lang="lt-LT" b="1" dirty="0"/>
              <a:t/>
            </a:r>
            <a:br>
              <a:rPr lang="lt-LT" b="1" dirty="0"/>
            </a:br>
            <a:r>
              <a:rPr lang="lt-LT" b="1" dirty="0" smtClean="0"/>
              <a:t/>
            </a:r>
            <a:br>
              <a:rPr lang="lt-LT" b="1" dirty="0" smtClean="0"/>
            </a:br>
            <a:r>
              <a:rPr lang="lt-LT" sz="9600" b="1" dirty="0" err="1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World</a:t>
            </a:r>
            <a:r>
              <a:rPr lang="lt-LT" sz="96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lt-LT" sz="9600" b="1" dirty="0" err="1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Clean</a:t>
            </a:r>
            <a:r>
              <a:rPr lang="lt-LT" sz="96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lt-LT" sz="9600" b="1" dirty="0" err="1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up</a:t>
            </a:r>
            <a:r>
              <a:rPr lang="lt-LT" sz="96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lt-LT" sz="9600" b="1" dirty="0" err="1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Day</a:t>
            </a:r>
            <a:r>
              <a:rPr lang="lt-LT" sz="96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lt-LT" sz="9600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lt-LT" sz="9600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lt-LT" b="1" dirty="0"/>
              <a:t/>
            </a:r>
            <a:br>
              <a:rPr lang="lt-LT" b="1" dirty="0"/>
            </a:br>
            <a:endParaRPr lang="lt-LT" sz="9800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13844" y="5422434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lt-LT" sz="3200" dirty="0" err="1" smtClean="0"/>
              <a:t>October</a:t>
            </a:r>
            <a:r>
              <a:rPr lang="lt-LT" sz="3200" dirty="0" smtClean="0"/>
              <a:t>, 2018</a:t>
            </a:r>
            <a:endParaRPr lang="lt-LT" sz="3200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82" y="181356"/>
            <a:ext cx="3448596" cy="985063"/>
          </a:xfrm>
          <a:prstGeom prst="rect">
            <a:avLst/>
          </a:prstGeom>
        </p:spPr>
      </p:pic>
      <p:pic>
        <p:nvPicPr>
          <p:cNvPr id="9" name="Picture 4" descr="Simno gimnazi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189" y="226477"/>
            <a:ext cx="2857500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Documents and Settings\Marin\My Documents\images logo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1117" y="5694952"/>
            <a:ext cx="3888432" cy="83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877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800" dirty="0" err="1" smtClean="0"/>
              <a:t>The</a:t>
            </a:r>
            <a:r>
              <a:rPr lang="lt-LT" sz="2800" dirty="0" smtClean="0"/>
              <a:t> </a:t>
            </a:r>
            <a:r>
              <a:rPr lang="lt-LT" sz="2800" dirty="0" err="1" smtClean="0"/>
              <a:t>team</a:t>
            </a:r>
            <a:r>
              <a:rPr lang="lt-LT" sz="2800" dirty="0" smtClean="0"/>
              <a:t> </a:t>
            </a:r>
            <a:r>
              <a:rPr lang="lt-LT" sz="2800" dirty="0" err="1" smtClean="0"/>
              <a:t>of</a:t>
            </a:r>
            <a:r>
              <a:rPr lang="lt-LT" sz="2800" dirty="0" smtClean="0"/>
              <a:t> </a:t>
            </a:r>
            <a:r>
              <a:rPr lang="lt-LT" sz="2800" dirty="0" err="1" smtClean="0"/>
              <a:t>the</a:t>
            </a:r>
            <a:r>
              <a:rPr lang="lt-LT" sz="2800" dirty="0" smtClean="0"/>
              <a:t> </a:t>
            </a:r>
            <a:r>
              <a:rPr lang="lt-LT" sz="2800" dirty="0" err="1" smtClean="0"/>
              <a:t>project</a:t>
            </a:r>
            <a:r>
              <a:rPr lang="lt-LT" sz="2800" dirty="0" smtClean="0"/>
              <a:t> </a:t>
            </a:r>
            <a:r>
              <a:rPr lang="lt-LT" sz="2800" dirty="0" err="1" smtClean="0"/>
              <a:t>Erasmus+„Stop</a:t>
            </a:r>
            <a:r>
              <a:rPr lang="lt-LT" sz="2800" dirty="0" smtClean="0"/>
              <a:t> </a:t>
            </a:r>
            <a:r>
              <a:rPr lang="lt-LT" sz="2800" dirty="0" err="1"/>
              <a:t>Climate</a:t>
            </a:r>
            <a:r>
              <a:rPr lang="lt-LT" sz="2800" dirty="0"/>
              <a:t> </a:t>
            </a:r>
            <a:r>
              <a:rPr lang="lt-LT" sz="2800" dirty="0" err="1" smtClean="0"/>
              <a:t>Change-</a:t>
            </a:r>
            <a:r>
              <a:rPr lang="lt-LT" sz="2800" dirty="0" smtClean="0"/>
              <a:t> </a:t>
            </a:r>
            <a:r>
              <a:rPr lang="lt-LT" sz="2800" dirty="0" err="1" smtClean="0"/>
              <a:t>Together</a:t>
            </a:r>
            <a:r>
              <a:rPr lang="lt-LT" sz="2800" dirty="0" smtClean="0"/>
              <a:t> </a:t>
            </a:r>
            <a:r>
              <a:rPr lang="lt-LT" sz="2800" dirty="0" err="1"/>
              <a:t>Europe</a:t>
            </a:r>
            <a:r>
              <a:rPr lang="lt-LT" sz="2800" dirty="0"/>
              <a:t> </a:t>
            </a:r>
            <a:r>
              <a:rPr lang="lt-LT" sz="2800" dirty="0" err="1"/>
              <a:t>Achieves</a:t>
            </a:r>
            <a:r>
              <a:rPr lang="lt-LT" sz="2800" dirty="0"/>
              <a:t> </a:t>
            </a:r>
            <a:r>
              <a:rPr lang="lt-LT" sz="2800" dirty="0" err="1"/>
              <a:t>More</a:t>
            </a:r>
            <a:r>
              <a:rPr lang="lt-LT" sz="2800" dirty="0"/>
              <a:t>“ </a:t>
            </a:r>
            <a:r>
              <a:rPr lang="lt-LT" sz="2800" dirty="0" err="1" smtClean="0"/>
              <a:t>joint</a:t>
            </a:r>
            <a:r>
              <a:rPr lang="lt-LT" sz="2800" dirty="0" smtClean="0"/>
              <a:t> to </a:t>
            </a:r>
            <a:r>
              <a:rPr lang="lt-LT" sz="2800" dirty="0" err="1" smtClean="0"/>
              <a:t>the</a:t>
            </a:r>
            <a:r>
              <a:rPr lang="lt-LT" sz="2800" dirty="0" smtClean="0"/>
              <a:t> </a:t>
            </a:r>
            <a:r>
              <a:rPr lang="lt-LT" sz="2800" dirty="0" err="1" smtClean="0"/>
              <a:t>action</a:t>
            </a:r>
            <a:r>
              <a:rPr lang="lt-LT" sz="2800" dirty="0" smtClean="0"/>
              <a:t> </a:t>
            </a:r>
            <a:r>
              <a:rPr lang="lt-LT" sz="2800" dirty="0" err="1" smtClean="0"/>
              <a:t>of</a:t>
            </a:r>
            <a:r>
              <a:rPr lang="lt-LT" sz="2800" dirty="0" smtClean="0"/>
              <a:t> </a:t>
            </a:r>
            <a:r>
              <a:rPr lang="lt-LT" sz="2800" dirty="0" err="1" smtClean="0"/>
              <a:t>the</a:t>
            </a:r>
            <a:r>
              <a:rPr lang="lt-LT" sz="2800" dirty="0" smtClean="0"/>
              <a:t> </a:t>
            </a:r>
            <a:r>
              <a:rPr lang="lt-LT" sz="2800" dirty="0" err="1" smtClean="0"/>
              <a:t>World</a:t>
            </a:r>
            <a:r>
              <a:rPr lang="lt-LT" sz="2800" dirty="0" smtClean="0"/>
              <a:t> </a:t>
            </a:r>
            <a:r>
              <a:rPr lang="lt-LT" sz="2800" dirty="0" err="1"/>
              <a:t>Cleanup</a:t>
            </a:r>
            <a:r>
              <a:rPr lang="lt-LT" sz="2800" dirty="0"/>
              <a:t> </a:t>
            </a:r>
            <a:r>
              <a:rPr lang="lt-LT" sz="2800" dirty="0" err="1" smtClean="0"/>
              <a:t>Day</a:t>
            </a:r>
            <a:r>
              <a:rPr lang="lt-LT" sz="2800" dirty="0" smtClean="0"/>
              <a:t> </a:t>
            </a:r>
            <a:r>
              <a:rPr lang="lt-LT" sz="2800" dirty="0" err="1" smtClean="0"/>
              <a:t>in</a:t>
            </a:r>
            <a:r>
              <a:rPr lang="lt-LT" sz="2800" dirty="0" smtClean="0"/>
              <a:t> Meteliai </a:t>
            </a:r>
            <a:r>
              <a:rPr lang="lt-LT" sz="2800" dirty="0" err="1" smtClean="0"/>
              <a:t>regional</a:t>
            </a:r>
            <a:r>
              <a:rPr lang="lt-LT" sz="2800" dirty="0" smtClean="0"/>
              <a:t> </a:t>
            </a:r>
            <a:r>
              <a:rPr lang="lt-LT" sz="2800" dirty="0" err="1" smtClean="0"/>
              <a:t>park</a:t>
            </a:r>
            <a:r>
              <a:rPr lang="lt-LT" sz="2800" dirty="0" smtClean="0"/>
              <a:t> </a:t>
            </a:r>
            <a:r>
              <a:rPr lang="lt-LT" sz="2800" dirty="0" err="1" smtClean="0"/>
              <a:t>on</a:t>
            </a:r>
            <a:r>
              <a:rPr lang="lt-LT" sz="2800" dirty="0" smtClean="0"/>
              <a:t> </a:t>
            </a:r>
            <a:r>
              <a:rPr lang="lt-LT" sz="2800" dirty="0" err="1" smtClean="0"/>
              <a:t>October</a:t>
            </a:r>
            <a:r>
              <a:rPr lang="lt-LT" sz="2800" dirty="0" smtClean="0"/>
              <a:t> 10 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2404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METELIAI REGIONAL PARK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4" t="-771" r="37582" b="771"/>
          <a:stretch/>
        </p:blipFill>
        <p:spPr>
          <a:xfrm rot="5400000">
            <a:off x="2823342" y="352561"/>
            <a:ext cx="4801043" cy="6897188"/>
          </a:xfrm>
        </p:spPr>
      </p:pic>
    </p:spTree>
    <p:extLst>
      <p:ext uri="{BB962C8B-B14F-4D97-AF65-F5344CB8AC3E}">
        <p14:creationId xmlns:p14="http://schemas.microsoft.com/office/powerpoint/2010/main" val="23744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err="1" smtClean="0"/>
              <a:t>Students</a:t>
            </a:r>
            <a:r>
              <a:rPr lang="lt-LT" dirty="0" smtClean="0"/>
              <a:t> </a:t>
            </a:r>
            <a:r>
              <a:rPr lang="lt-LT" dirty="0" err="1" smtClean="0"/>
              <a:t>carefully</a:t>
            </a:r>
            <a:r>
              <a:rPr lang="lt-LT" dirty="0" smtClean="0"/>
              <a:t> </a:t>
            </a:r>
            <a:r>
              <a:rPr lang="lt-LT" dirty="0" err="1" smtClean="0"/>
              <a:t>picked</a:t>
            </a:r>
            <a:r>
              <a:rPr lang="lt-LT" dirty="0" smtClean="0"/>
              <a:t> </a:t>
            </a:r>
            <a:r>
              <a:rPr lang="lt-LT" dirty="0" err="1" smtClean="0"/>
              <a:t>up</a:t>
            </a:r>
            <a:r>
              <a:rPr lang="lt-LT" dirty="0" smtClean="0"/>
              <a:t> </a:t>
            </a:r>
            <a:r>
              <a:rPr lang="lt-LT" dirty="0" err="1" smtClean="0"/>
              <a:t>different</a:t>
            </a:r>
            <a:r>
              <a:rPr lang="lt-LT" dirty="0" smtClean="0"/>
              <a:t> </a:t>
            </a:r>
            <a:r>
              <a:rPr lang="lt-LT" dirty="0" err="1" smtClean="0"/>
              <a:t>litter</a:t>
            </a:r>
            <a:r>
              <a:rPr lang="lt-LT" dirty="0" smtClean="0"/>
              <a:t>: </a:t>
            </a:r>
            <a:r>
              <a:rPr lang="lt-LT" dirty="0" err="1" smtClean="0"/>
              <a:t>plastic</a:t>
            </a:r>
            <a:r>
              <a:rPr lang="lt-LT" dirty="0" smtClean="0"/>
              <a:t>, </a:t>
            </a:r>
            <a:r>
              <a:rPr lang="lt-LT" dirty="0" err="1" smtClean="0"/>
              <a:t>plastic</a:t>
            </a:r>
            <a:r>
              <a:rPr lang="lt-LT" dirty="0" smtClean="0"/>
              <a:t> </a:t>
            </a:r>
            <a:r>
              <a:rPr lang="lt-LT" dirty="0" err="1" smtClean="0"/>
              <a:t>bottles</a:t>
            </a:r>
            <a:r>
              <a:rPr lang="lt-LT" dirty="0" smtClean="0"/>
              <a:t>, papers, </a:t>
            </a:r>
            <a:r>
              <a:rPr lang="lt-LT" dirty="0" err="1" smtClean="0"/>
              <a:t>glass</a:t>
            </a:r>
            <a:r>
              <a:rPr lang="lt-LT" dirty="0" smtClean="0"/>
              <a:t>. 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65965" y="2605674"/>
            <a:ext cx="3957117" cy="2967837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812484" y="2615133"/>
            <a:ext cx="4032795" cy="302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err="1" smtClean="0"/>
              <a:t>They</a:t>
            </a:r>
            <a:r>
              <a:rPr lang="lt-LT" dirty="0" smtClean="0"/>
              <a:t> </a:t>
            </a:r>
            <a:r>
              <a:rPr lang="lt-LT" dirty="0" err="1" smtClean="0"/>
              <a:t>found</a:t>
            </a:r>
            <a:r>
              <a:rPr lang="lt-LT" dirty="0" smtClean="0"/>
              <a:t> </a:t>
            </a:r>
            <a:r>
              <a:rPr lang="lt-LT" dirty="0" err="1" smtClean="0"/>
              <a:t>even</a:t>
            </a:r>
            <a:r>
              <a:rPr lang="lt-LT" dirty="0" smtClean="0"/>
              <a:t> a sofa </a:t>
            </a:r>
            <a:r>
              <a:rPr lang="lt-LT" dirty="0" err="1" smtClean="0"/>
              <a:t>near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forest</a:t>
            </a:r>
            <a:r>
              <a:rPr lang="lt-LT" dirty="0" smtClean="0"/>
              <a:t>. 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327" r="9762"/>
          <a:stretch/>
        </p:blipFill>
        <p:spPr>
          <a:xfrm rot="5400000">
            <a:off x="2903865" y="1905758"/>
            <a:ext cx="4143604" cy="4192889"/>
          </a:xfrm>
        </p:spPr>
      </p:pic>
    </p:spTree>
    <p:extLst>
      <p:ext uri="{BB962C8B-B14F-4D97-AF65-F5344CB8AC3E}">
        <p14:creationId xmlns:p14="http://schemas.microsoft.com/office/powerpoint/2010/main" val="9630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62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tema</vt:lpstr>
      <vt:lpstr>   World Clean up Day   </vt:lpstr>
      <vt:lpstr>PowerPoint Presentation</vt:lpstr>
      <vt:lpstr>METELIAI REGIONAL PARK</vt:lpstr>
      <vt:lpstr>Students carefully picked up different litter: plastic, plastic bottles, papers, glass. </vt:lpstr>
      <vt:lpstr>They found even a sofa near the forest.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Pasaulinės švarinimosi akcija</dc:title>
  <dc:creator>„Windows“ vartotojas</dc:creator>
  <cp:lastModifiedBy>dunja</cp:lastModifiedBy>
  <cp:revision>12</cp:revision>
  <dcterms:created xsi:type="dcterms:W3CDTF">2018-12-04T12:25:17Z</dcterms:created>
  <dcterms:modified xsi:type="dcterms:W3CDTF">2018-12-17T17:39:10Z</dcterms:modified>
</cp:coreProperties>
</file>