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69490A-3699-4A2F-88B5-321E3D9F393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AD5BFF3-97AB-4071-89FD-8461000D3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FFA08FA-35C7-4E46-8251-480FE2E379D4}"/>
              </a:ext>
            </a:extLst>
          </p:cNvPr>
          <p:cNvSpPr>
            <a:spLocks noGrp="1"/>
          </p:cNvSpPr>
          <p:nvPr>
            <p:ph type="dt" sz="half" idx="10"/>
          </p:nvPr>
        </p:nvSpPr>
        <p:spPr/>
        <p:txBody>
          <a:bodyPr/>
          <a:lstStyle/>
          <a:p>
            <a:fld id="{DF4A2FF0-B0B1-4244-BA06-A58988F1C480}" type="datetimeFigureOut">
              <a:rPr lang="el-GR" smtClean="0"/>
              <a:t>24/3/2020</a:t>
            </a:fld>
            <a:endParaRPr lang="el-GR"/>
          </a:p>
        </p:txBody>
      </p:sp>
      <p:sp>
        <p:nvSpPr>
          <p:cNvPr id="5" name="Θέση υποσέλιδου 4">
            <a:extLst>
              <a:ext uri="{FF2B5EF4-FFF2-40B4-BE49-F238E27FC236}">
                <a16:creationId xmlns:a16="http://schemas.microsoft.com/office/drawing/2014/main" id="{2A57C795-E592-4536-8FE7-F8F16A63800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F05F130-1CF8-4052-A81D-239DE47CAF79}"/>
              </a:ext>
            </a:extLst>
          </p:cNvPr>
          <p:cNvSpPr>
            <a:spLocks noGrp="1"/>
          </p:cNvSpPr>
          <p:nvPr>
            <p:ph type="sldNum" sz="quarter" idx="12"/>
          </p:nvPr>
        </p:nvSpPr>
        <p:spPr/>
        <p:txBody>
          <a:bodyPr/>
          <a:lstStyle/>
          <a:p>
            <a:fld id="{B041059A-7F37-4CA5-B998-C086F7F3A652}" type="slidenum">
              <a:rPr lang="el-GR" smtClean="0"/>
              <a:t>‹#›</a:t>
            </a:fld>
            <a:endParaRPr lang="el-GR"/>
          </a:p>
        </p:txBody>
      </p:sp>
    </p:spTree>
    <p:extLst>
      <p:ext uri="{BB962C8B-B14F-4D97-AF65-F5344CB8AC3E}">
        <p14:creationId xmlns:p14="http://schemas.microsoft.com/office/powerpoint/2010/main" val="235107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282D1D-EB6D-472C-AC33-511D5487ADD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20EABCA-1CB9-46EF-BF11-105A569562A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ADCD1E3-426D-4177-AA1A-357F18302D84}"/>
              </a:ext>
            </a:extLst>
          </p:cNvPr>
          <p:cNvSpPr>
            <a:spLocks noGrp="1"/>
          </p:cNvSpPr>
          <p:nvPr>
            <p:ph type="dt" sz="half" idx="10"/>
          </p:nvPr>
        </p:nvSpPr>
        <p:spPr/>
        <p:txBody>
          <a:bodyPr/>
          <a:lstStyle/>
          <a:p>
            <a:fld id="{DF4A2FF0-B0B1-4244-BA06-A58988F1C480}" type="datetimeFigureOut">
              <a:rPr lang="el-GR" smtClean="0"/>
              <a:t>24/3/2020</a:t>
            </a:fld>
            <a:endParaRPr lang="el-GR"/>
          </a:p>
        </p:txBody>
      </p:sp>
      <p:sp>
        <p:nvSpPr>
          <p:cNvPr id="5" name="Θέση υποσέλιδου 4">
            <a:extLst>
              <a:ext uri="{FF2B5EF4-FFF2-40B4-BE49-F238E27FC236}">
                <a16:creationId xmlns:a16="http://schemas.microsoft.com/office/drawing/2014/main" id="{73E1B40A-B220-42C9-BF9E-AB8FE6F67E7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6169C94-3F55-4756-810C-98CB8FA7FA5A}"/>
              </a:ext>
            </a:extLst>
          </p:cNvPr>
          <p:cNvSpPr>
            <a:spLocks noGrp="1"/>
          </p:cNvSpPr>
          <p:nvPr>
            <p:ph type="sldNum" sz="quarter" idx="12"/>
          </p:nvPr>
        </p:nvSpPr>
        <p:spPr/>
        <p:txBody>
          <a:bodyPr/>
          <a:lstStyle/>
          <a:p>
            <a:fld id="{B041059A-7F37-4CA5-B998-C086F7F3A652}" type="slidenum">
              <a:rPr lang="el-GR" smtClean="0"/>
              <a:t>‹#›</a:t>
            </a:fld>
            <a:endParaRPr lang="el-GR"/>
          </a:p>
        </p:txBody>
      </p:sp>
    </p:spTree>
    <p:extLst>
      <p:ext uri="{BB962C8B-B14F-4D97-AF65-F5344CB8AC3E}">
        <p14:creationId xmlns:p14="http://schemas.microsoft.com/office/powerpoint/2010/main" val="33511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2C4271F-C28A-4A89-BA68-A15FFAB611F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A93755D-6DF0-4B05-A960-0DDDD4EBEE1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A6823FC-06C4-4BDE-A549-262F7C3A067F}"/>
              </a:ext>
            </a:extLst>
          </p:cNvPr>
          <p:cNvSpPr>
            <a:spLocks noGrp="1"/>
          </p:cNvSpPr>
          <p:nvPr>
            <p:ph type="dt" sz="half" idx="10"/>
          </p:nvPr>
        </p:nvSpPr>
        <p:spPr/>
        <p:txBody>
          <a:bodyPr/>
          <a:lstStyle/>
          <a:p>
            <a:fld id="{DF4A2FF0-B0B1-4244-BA06-A58988F1C480}" type="datetimeFigureOut">
              <a:rPr lang="el-GR" smtClean="0"/>
              <a:t>24/3/2020</a:t>
            </a:fld>
            <a:endParaRPr lang="el-GR"/>
          </a:p>
        </p:txBody>
      </p:sp>
      <p:sp>
        <p:nvSpPr>
          <p:cNvPr id="5" name="Θέση υποσέλιδου 4">
            <a:extLst>
              <a:ext uri="{FF2B5EF4-FFF2-40B4-BE49-F238E27FC236}">
                <a16:creationId xmlns:a16="http://schemas.microsoft.com/office/drawing/2014/main" id="{8D5C2DC7-F26D-452E-AB77-6DE78F6B850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2E32B60-626A-40B5-85E0-F857355BBCEC}"/>
              </a:ext>
            </a:extLst>
          </p:cNvPr>
          <p:cNvSpPr>
            <a:spLocks noGrp="1"/>
          </p:cNvSpPr>
          <p:nvPr>
            <p:ph type="sldNum" sz="quarter" idx="12"/>
          </p:nvPr>
        </p:nvSpPr>
        <p:spPr/>
        <p:txBody>
          <a:bodyPr/>
          <a:lstStyle/>
          <a:p>
            <a:fld id="{B041059A-7F37-4CA5-B998-C086F7F3A652}" type="slidenum">
              <a:rPr lang="el-GR" smtClean="0"/>
              <a:t>‹#›</a:t>
            </a:fld>
            <a:endParaRPr lang="el-GR"/>
          </a:p>
        </p:txBody>
      </p:sp>
    </p:spTree>
    <p:extLst>
      <p:ext uri="{BB962C8B-B14F-4D97-AF65-F5344CB8AC3E}">
        <p14:creationId xmlns:p14="http://schemas.microsoft.com/office/powerpoint/2010/main" val="54762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E2A237-610C-4B67-AA61-E365F5577B6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4DDBB92-C1CE-4B2B-A25D-F00068E5AC8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7D04CE7-7782-4105-BF50-A7B4E239482B}"/>
              </a:ext>
            </a:extLst>
          </p:cNvPr>
          <p:cNvSpPr>
            <a:spLocks noGrp="1"/>
          </p:cNvSpPr>
          <p:nvPr>
            <p:ph type="dt" sz="half" idx="10"/>
          </p:nvPr>
        </p:nvSpPr>
        <p:spPr/>
        <p:txBody>
          <a:bodyPr/>
          <a:lstStyle/>
          <a:p>
            <a:fld id="{DF4A2FF0-B0B1-4244-BA06-A58988F1C480}" type="datetimeFigureOut">
              <a:rPr lang="el-GR" smtClean="0"/>
              <a:t>24/3/2020</a:t>
            </a:fld>
            <a:endParaRPr lang="el-GR"/>
          </a:p>
        </p:txBody>
      </p:sp>
      <p:sp>
        <p:nvSpPr>
          <p:cNvPr id="5" name="Θέση υποσέλιδου 4">
            <a:extLst>
              <a:ext uri="{FF2B5EF4-FFF2-40B4-BE49-F238E27FC236}">
                <a16:creationId xmlns:a16="http://schemas.microsoft.com/office/drawing/2014/main" id="{15460522-15A5-4E1F-8AC6-36DB6F71694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A822A89-973F-4D91-9969-0D54676AC06B}"/>
              </a:ext>
            </a:extLst>
          </p:cNvPr>
          <p:cNvSpPr>
            <a:spLocks noGrp="1"/>
          </p:cNvSpPr>
          <p:nvPr>
            <p:ph type="sldNum" sz="quarter" idx="12"/>
          </p:nvPr>
        </p:nvSpPr>
        <p:spPr/>
        <p:txBody>
          <a:bodyPr/>
          <a:lstStyle/>
          <a:p>
            <a:fld id="{B041059A-7F37-4CA5-B998-C086F7F3A652}" type="slidenum">
              <a:rPr lang="el-GR" smtClean="0"/>
              <a:t>‹#›</a:t>
            </a:fld>
            <a:endParaRPr lang="el-GR"/>
          </a:p>
        </p:txBody>
      </p:sp>
    </p:spTree>
    <p:extLst>
      <p:ext uri="{BB962C8B-B14F-4D97-AF65-F5344CB8AC3E}">
        <p14:creationId xmlns:p14="http://schemas.microsoft.com/office/powerpoint/2010/main" val="144662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77EC71-D2F8-4942-9AA7-B5313AA282D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5F39A7-232A-4CE0-86A3-E2BC83A93B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9AC7A4E-A9CC-4AB7-B60E-59296CE1DA41}"/>
              </a:ext>
            </a:extLst>
          </p:cNvPr>
          <p:cNvSpPr>
            <a:spLocks noGrp="1"/>
          </p:cNvSpPr>
          <p:nvPr>
            <p:ph type="dt" sz="half" idx="10"/>
          </p:nvPr>
        </p:nvSpPr>
        <p:spPr/>
        <p:txBody>
          <a:bodyPr/>
          <a:lstStyle/>
          <a:p>
            <a:fld id="{DF4A2FF0-B0B1-4244-BA06-A58988F1C480}" type="datetimeFigureOut">
              <a:rPr lang="el-GR" smtClean="0"/>
              <a:t>24/3/2020</a:t>
            </a:fld>
            <a:endParaRPr lang="el-GR"/>
          </a:p>
        </p:txBody>
      </p:sp>
      <p:sp>
        <p:nvSpPr>
          <p:cNvPr id="5" name="Θέση υποσέλιδου 4">
            <a:extLst>
              <a:ext uri="{FF2B5EF4-FFF2-40B4-BE49-F238E27FC236}">
                <a16:creationId xmlns:a16="http://schemas.microsoft.com/office/drawing/2014/main" id="{23568590-5D4D-416A-826F-3BE30814E09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3E4CB13-D30E-4C4F-A6C2-0DE9A387133A}"/>
              </a:ext>
            </a:extLst>
          </p:cNvPr>
          <p:cNvSpPr>
            <a:spLocks noGrp="1"/>
          </p:cNvSpPr>
          <p:nvPr>
            <p:ph type="sldNum" sz="quarter" idx="12"/>
          </p:nvPr>
        </p:nvSpPr>
        <p:spPr/>
        <p:txBody>
          <a:bodyPr/>
          <a:lstStyle/>
          <a:p>
            <a:fld id="{B041059A-7F37-4CA5-B998-C086F7F3A652}" type="slidenum">
              <a:rPr lang="el-GR" smtClean="0"/>
              <a:t>‹#›</a:t>
            </a:fld>
            <a:endParaRPr lang="el-GR"/>
          </a:p>
        </p:txBody>
      </p:sp>
    </p:spTree>
    <p:extLst>
      <p:ext uri="{BB962C8B-B14F-4D97-AF65-F5344CB8AC3E}">
        <p14:creationId xmlns:p14="http://schemas.microsoft.com/office/powerpoint/2010/main" val="66126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23572E-3680-45BB-98C0-CEDCC86B950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102708E-E6A3-4A26-AFFC-AC35D9A4375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6F38DF9-80FA-44DB-81DA-FF13E5B0989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D12772C-F67D-4A56-A998-7185C6D7E7A3}"/>
              </a:ext>
            </a:extLst>
          </p:cNvPr>
          <p:cNvSpPr>
            <a:spLocks noGrp="1"/>
          </p:cNvSpPr>
          <p:nvPr>
            <p:ph type="dt" sz="half" idx="10"/>
          </p:nvPr>
        </p:nvSpPr>
        <p:spPr/>
        <p:txBody>
          <a:bodyPr/>
          <a:lstStyle/>
          <a:p>
            <a:fld id="{DF4A2FF0-B0B1-4244-BA06-A58988F1C480}" type="datetimeFigureOut">
              <a:rPr lang="el-GR" smtClean="0"/>
              <a:t>24/3/2020</a:t>
            </a:fld>
            <a:endParaRPr lang="el-GR"/>
          </a:p>
        </p:txBody>
      </p:sp>
      <p:sp>
        <p:nvSpPr>
          <p:cNvPr id="6" name="Θέση υποσέλιδου 5">
            <a:extLst>
              <a:ext uri="{FF2B5EF4-FFF2-40B4-BE49-F238E27FC236}">
                <a16:creationId xmlns:a16="http://schemas.microsoft.com/office/drawing/2014/main" id="{E42A8C97-AA8F-4076-BBDD-1DC6FDE92B3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2C8BA7D-9849-4598-8F29-CB189DAFFA36}"/>
              </a:ext>
            </a:extLst>
          </p:cNvPr>
          <p:cNvSpPr>
            <a:spLocks noGrp="1"/>
          </p:cNvSpPr>
          <p:nvPr>
            <p:ph type="sldNum" sz="quarter" idx="12"/>
          </p:nvPr>
        </p:nvSpPr>
        <p:spPr/>
        <p:txBody>
          <a:bodyPr/>
          <a:lstStyle/>
          <a:p>
            <a:fld id="{B041059A-7F37-4CA5-B998-C086F7F3A652}" type="slidenum">
              <a:rPr lang="el-GR" smtClean="0"/>
              <a:t>‹#›</a:t>
            </a:fld>
            <a:endParaRPr lang="el-GR"/>
          </a:p>
        </p:txBody>
      </p:sp>
    </p:spTree>
    <p:extLst>
      <p:ext uri="{BB962C8B-B14F-4D97-AF65-F5344CB8AC3E}">
        <p14:creationId xmlns:p14="http://schemas.microsoft.com/office/powerpoint/2010/main" val="198194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6873C6-5B1A-4B45-BE81-E47762E73BC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6CD1179-5689-41CD-A93D-0CE0AE121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E5B2C73-328A-4AE8-BA74-C23BE5561EC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3952AFC-3EA0-4B12-8520-A162BBA767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AFFE2B7-2954-432A-B483-F8002437A6D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4557BD7-2CB1-4C3A-B77B-8BBF41F92C2D}"/>
              </a:ext>
            </a:extLst>
          </p:cNvPr>
          <p:cNvSpPr>
            <a:spLocks noGrp="1"/>
          </p:cNvSpPr>
          <p:nvPr>
            <p:ph type="dt" sz="half" idx="10"/>
          </p:nvPr>
        </p:nvSpPr>
        <p:spPr/>
        <p:txBody>
          <a:bodyPr/>
          <a:lstStyle/>
          <a:p>
            <a:fld id="{DF4A2FF0-B0B1-4244-BA06-A58988F1C480}" type="datetimeFigureOut">
              <a:rPr lang="el-GR" smtClean="0"/>
              <a:t>24/3/2020</a:t>
            </a:fld>
            <a:endParaRPr lang="el-GR"/>
          </a:p>
        </p:txBody>
      </p:sp>
      <p:sp>
        <p:nvSpPr>
          <p:cNvPr id="8" name="Θέση υποσέλιδου 7">
            <a:extLst>
              <a:ext uri="{FF2B5EF4-FFF2-40B4-BE49-F238E27FC236}">
                <a16:creationId xmlns:a16="http://schemas.microsoft.com/office/drawing/2014/main" id="{82112898-5045-4C2E-B16F-4ACEAC97FA8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1C0343F4-1AA1-4CA1-884C-E35BA916C660}"/>
              </a:ext>
            </a:extLst>
          </p:cNvPr>
          <p:cNvSpPr>
            <a:spLocks noGrp="1"/>
          </p:cNvSpPr>
          <p:nvPr>
            <p:ph type="sldNum" sz="quarter" idx="12"/>
          </p:nvPr>
        </p:nvSpPr>
        <p:spPr/>
        <p:txBody>
          <a:bodyPr/>
          <a:lstStyle/>
          <a:p>
            <a:fld id="{B041059A-7F37-4CA5-B998-C086F7F3A652}" type="slidenum">
              <a:rPr lang="el-GR" smtClean="0"/>
              <a:t>‹#›</a:t>
            </a:fld>
            <a:endParaRPr lang="el-GR"/>
          </a:p>
        </p:txBody>
      </p:sp>
    </p:spTree>
    <p:extLst>
      <p:ext uri="{BB962C8B-B14F-4D97-AF65-F5344CB8AC3E}">
        <p14:creationId xmlns:p14="http://schemas.microsoft.com/office/powerpoint/2010/main" val="267357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F13D0C-87FD-4B9B-B9B5-8366E3103D9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6C87ECF4-E902-4378-B891-C29533C9CFBE}"/>
              </a:ext>
            </a:extLst>
          </p:cNvPr>
          <p:cNvSpPr>
            <a:spLocks noGrp="1"/>
          </p:cNvSpPr>
          <p:nvPr>
            <p:ph type="dt" sz="half" idx="10"/>
          </p:nvPr>
        </p:nvSpPr>
        <p:spPr/>
        <p:txBody>
          <a:bodyPr/>
          <a:lstStyle/>
          <a:p>
            <a:fld id="{DF4A2FF0-B0B1-4244-BA06-A58988F1C480}" type="datetimeFigureOut">
              <a:rPr lang="el-GR" smtClean="0"/>
              <a:t>24/3/2020</a:t>
            </a:fld>
            <a:endParaRPr lang="el-GR"/>
          </a:p>
        </p:txBody>
      </p:sp>
      <p:sp>
        <p:nvSpPr>
          <p:cNvPr id="4" name="Θέση υποσέλιδου 3">
            <a:extLst>
              <a:ext uri="{FF2B5EF4-FFF2-40B4-BE49-F238E27FC236}">
                <a16:creationId xmlns:a16="http://schemas.microsoft.com/office/drawing/2014/main" id="{62983103-91BD-4C9F-B298-2A151F12355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231DA7E-CA1C-40AA-9A7A-6CF092C63F54}"/>
              </a:ext>
            </a:extLst>
          </p:cNvPr>
          <p:cNvSpPr>
            <a:spLocks noGrp="1"/>
          </p:cNvSpPr>
          <p:nvPr>
            <p:ph type="sldNum" sz="quarter" idx="12"/>
          </p:nvPr>
        </p:nvSpPr>
        <p:spPr/>
        <p:txBody>
          <a:bodyPr/>
          <a:lstStyle/>
          <a:p>
            <a:fld id="{B041059A-7F37-4CA5-B998-C086F7F3A652}" type="slidenum">
              <a:rPr lang="el-GR" smtClean="0"/>
              <a:t>‹#›</a:t>
            </a:fld>
            <a:endParaRPr lang="el-GR"/>
          </a:p>
        </p:txBody>
      </p:sp>
    </p:spTree>
    <p:extLst>
      <p:ext uri="{BB962C8B-B14F-4D97-AF65-F5344CB8AC3E}">
        <p14:creationId xmlns:p14="http://schemas.microsoft.com/office/powerpoint/2010/main" val="81385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3C6E04A-8A4A-4851-8DC1-18E8AAD94DE4}"/>
              </a:ext>
            </a:extLst>
          </p:cNvPr>
          <p:cNvSpPr>
            <a:spLocks noGrp="1"/>
          </p:cNvSpPr>
          <p:nvPr>
            <p:ph type="dt" sz="half" idx="10"/>
          </p:nvPr>
        </p:nvSpPr>
        <p:spPr/>
        <p:txBody>
          <a:bodyPr/>
          <a:lstStyle/>
          <a:p>
            <a:fld id="{DF4A2FF0-B0B1-4244-BA06-A58988F1C480}" type="datetimeFigureOut">
              <a:rPr lang="el-GR" smtClean="0"/>
              <a:t>24/3/2020</a:t>
            </a:fld>
            <a:endParaRPr lang="el-GR"/>
          </a:p>
        </p:txBody>
      </p:sp>
      <p:sp>
        <p:nvSpPr>
          <p:cNvPr id="3" name="Θέση υποσέλιδου 2">
            <a:extLst>
              <a:ext uri="{FF2B5EF4-FFF2-40B4-BE49-F238E27FC236}">
                <a16:creationId xmlns:a16="http://schemas.microsoft.com/office/drawing/2014/main" id="{54F8964D-DC8F-4890-B78B-D8606ED01EC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4711E0F-5E73-481E-9FA3-2B9D8BA68FD0}"/>
              </a:ext>
            </a:extLst>
          </p:cNvPr>
          <p:cNvSpPr>
            <a:spLocks noGrp="1"/>
          </p:cNvSpPr>
          <p:nvPr>
            <p:ph type="sldNum" sz="quarter" idx="12"/>
          </p:nvPr>
        </p:nvSpPr>
        <p:spPr/>
        <p:txBody>
          <a:bodyPr/>
          <a:lstStyle/>
          <a:p>
            <a:fld id="{B041059A-7F37-4CA5-B998-C086F7F3A652}" type="slidenum">
              <a:rPr lang="el-GR" smtClean="0"/>
              <a:t>‹#›</a:t>
            </a:fld>
            <a:endParaRPr lang="el-GR"/>
          </a:p>
        </p:txBody>
      </p:sp>
    </p:spTree>
    <p:extLst>
      <p:ext uri="{BB962C8B-B14F-4D97-AF65-F5344CB8AC3E}">
        <p14:creationId xmlns:p14="http://schemas.microsoft.com/office/powerpoint/2010/main" val="194175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4AF479-DF49-4013-B6BE-78B1CAFB31B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2CF1A48-08E7-4885-85EE-27228C7E93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3F92EBE-EA7B-4D25-86B0-4EA46ADF3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0CA5640-FDA4-4183-96C8-1A7B14F9197C}"/>
              </a:ext>
            </a:extLst>
          </p:cNvPr>
          <p:cNvSpPr>
            <a:spLocks noGrp="1"/>
          </p:cNvSpPr>
          <p:nvPr>
            <p:ph type="dt" sz="half" idx="10"/>
          </p:nvPr>
        </p:nvSpPr>
        <p:spPr/>
        <p:txBody>
          <a:bodyPr/>
          <a:lstStyle/>
          <a:p>
            <a:fld id="{DF4A2FF0-B0B1-4244-BA06-A58988F1C480}" type="datetimeFigureOut">
              <a:rPr lang="el-GR" smtClean="0"/>
              <a:t>24/3/2020</a:t>
            </a:fld>
            <a:endParaRPr lang="el-GR"/>
          </a:p>
        </p:txBody>
      </p:sp>
      <p:sp>
        <p:nvSpPr>
          <p:cNvPr id="6" name="Θέση υποσέλιδου 5">
            <a:extLst>
              <a:ext uri="{FF2B5EF4-FFF2-40B4-BE49-F238E27FC236}">
                <a16:creationId xmlns:a16="http://schemas.microsoft.com/office/drawing/2014/main" id="{87F00CD5-39FD-4FC7-AD45-40968A3D508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D30C916-C13E-40E7-B861-AF88229464C4}"/>
              </a:ext>
            </a:extLst>
          </p:cNvPr>
          <p:cNvSpPr>
            <a:spLocks noGrp="1"/>
          </p:cNvSpPr>
          <p:nvPr>
            <p:ph type="sldNum" sz="quarter" idx="12"/>
          </p:nvPr>
        </p:nvSpPr>
        <p:spPr/>
        <p:txBody>
          <a:bodyPr/>
          <a:lstStyle/>
          <a:p>
            <a:fld id="{B041059A-7F37-4CA5-B998-C086F7F3A652}" type="slidenum">
              <a:rPr lang="el-GR" smtClean="0"/>
              <a:t>‹#›</a:t>
            </a:fld>
            <a:endParaRPr lang="el-GR"/>
          </a:p>
        </p:txBody>
      </p:sp>
    </p:spTree>
    <p:extLst>
      <p:ext uri="{BB962C8B-B14F-4D97-AF65-F5344CB8AC3E}">
        <p14:creationId xmlns:p14="http://schemas.microsoft.com/office/powerpoint/2010/main" val="36462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C746A5-A476-4584-867E-FC8BBE9D20F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DB3D75B-3BA2-4176-B1F2-EBFA5CA10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37A4B30-2E0B-4791-AE59-2C6AF8033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134F773-0E2E-4759-AA97-178A7FCE2339}"/>
              </a:ext>
            </a:extLst>
          </p:cNvPr>
          <p:cNvSpPr>
            <a:spLocks noGrp="1"/>
          </p:cNvSpPr>
          <p:nvPr>
            <p:ph type="dt" sz="half" idx="10"/>
          </p:nvPr>
        </p:nvSpPr>
        <p:spPr/>
        <p:txBody>
          <a:bodyPr/>
          <a:lstStyle/>
          <a:p>
            <a:fld id="{DF4A2FF0-B0B1-4244-BA06-A58988F1C480}" type="datetimeFigureOut">
              <a:rPr lang="el-GR" smtClean="0"/>
              <a:t>24/3/2020</a:t>
            </a:fld>
            <a:endParaRPr lang="el-GR"/>
          </a:p>
        </p:txBody>
      </p:sp>
      <p:sp>
        <p:nvSpPr>
          <p:cNvPr id="6" name="Θέση υποσέλιδου 5">
            <a:extLst>
              <a:ext uri="{FF2B5EF4-FFF2-40B4-BE49-F238E27FC236}">
                <a16:creationId xmlns:a16="http://schemas.microsoft.com/office/drawing/2014/main" id="{B89D81C8-5431-4FA0-84B0-70F5A3EA5C3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79B0775-F64F-43C4-A4B7-693BCBEB267D}"/>
              </a:ext>
            </a:extLst>
          </p:cNvPr>
          <p:cNvSpPr>
            <a:spLocks noGrp="1"/>
          </p:cNvSpPr>
          <p:nvPr>
            <p:ph type="sldNum" sz="quarter" idx="12"/>
          </p:nvPr>
        </p:nvSpPr>
        <p:spPr/>
        <p:txBody>
          <a:bodyPr/>
          <a:lstStyle/>
          <a:p>
            <a:fld id="{B041059A-7F37-4CA5-B998-C086F7F3A652}" type="slidenum">
              <a:rPr lang="el-GR" smtClean="0"/>
              <a:t>‹#›</a:t>
            </a:fld>
            <a:endParaRPr lang="el-GR"/>
          </a:p>
        </p:txBody>
      </p:sp>
    </p:spTree>
    <p:extLst>
      <p:ext uri="{BB962C8B-B14F-4D97-AF65-F5344CB8AC3E}">
        <p14:creationId xmlns:p14="http://schemas.microsoft.com/office/powerpoint/2010/main" val="262407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35F1B28-8302-4F03-9E26-FC4A137648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52FA7AF-7103-4FD1-A432-F01E2D574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F92D33F-A1E4-4946-879D-F890EC379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A2FF0-B0B1-4244-BA06-A58988F1C480}" type="datetimeFigureOut">
              <a:rPr lang="el-GR" smtClean="0"/>
              <a:t>24/3/2020</a:t>
            </a:fld>
            <a:endParaRPr lang="el-GR"/>
          </a:p>
        </p:txBody>
      </p:sp>
      <p:sp>
        <p:nvSpPr>
          <p:cNvPr id="5" name="Θέση υποσέλιδου 4">
            <a:extLst>
              <a:ext uri="{FF2B5EF4-FFF2-40B4-BE49-F238E27FC236}">
                <a16:creationId xmlns:a16="http://schemas.microsoft.com/office/drawing/2014/main" id="{C87A3E56-6DB4-4BD7-A5D8-7EAF51651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C50432B-B66B-4E25-88B2-5D091D6BB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1059A-7F37-4CA5-B998-C086F7F3A652}" type="slidenum">
              <a:rPr lang="el-GR" smtClean="0"/>
              <a:t>‹#›</a:t>
            </a:fld>
            <a:endParaRPr lang="el-GR"/>
          </a:p>
        </p:txBody>
      </p:sp>
    </p:spTree>
    <p:extLst>
      <p:ext uri="{BB962C8B-B14F-4D97-AF65-F5344CB8AC3E}">
        <p14:creationId xmlns:p14="http://schemas.microsoft.com/office/powerpoint/2010/main" val="2930145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0D7210FC-E931-4D96-BE1C-C28F3D8E5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90" y="-3842"/>
            <a:ext cx="11934280" cy="6861841"/>
          </a:xfrm>
          <a:prstGeom prst="rect">
            <a:avLst/>
          </a:prstGeom>
        </p:spPr>
      </p:pic>
      <p:sp>
        <p:nvSpPr>
          <p:cNvPr id="7" name="Τίτλος 1">
            <a:extLst>
              <a:ext uri="{FF2B5EF4-FFF2-40B4-BE49-F238E27FC236}">
                <a16:creationId xmlns:a16="http://schemas.microsoft.com/office/drawing/2014/main" id="{37E72D22-1DDB-4AE9-B72C-B371BF85FC4E}"/>
              </a:ext>
            </a:extLst>
          </p:cNvPr>
          <p:cNvSpPr txBox="1">
            <a:spLocks/>
          </p:cNvSpPr>
          <p:nvPr/>
        </p:nvSpPr>
        <p:spPr>
          <a:xfrm>
            <a:off x="575035" y="375932"/>
            <a:ext cx="10020693" cy="116063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Arial Black" panose="020B0A04020102020204" pitchFamily="34" charset="0"/>
              </a:rPr>
              <a:t>WILD LIFE INTERNATIONAL DAY</a:t>
            </a:r>
            <a:br>
              <a:rPr lang="en-US" sz="3200" dirty="0">
                <a:solidFill>
                  <a:schemeClr val="bg1"/>
                </a:solidFill>
                <a:latin typeface="Arial Black" panose="020B0A04020102020204" pitchFamily="34" charset="0"/>
              </a:rPr>
            </a:br>
            <a:br>
              <a:rPr lang="en-US" sz="3200" dirty="0">
                <a:solidFill>
                  <a:schemeClr val="bg1"/>
                </a:solidFill>
                <a:latin typeface="Arial Black" panose="020B0A04020102020204" pitchFamily="34" charset="0"/>
              </a:rPr>
            </a:br>
            <a:r>
              <a:rPr lang="en-US" sz="3200" dirty="0">
                <a:solidFill>
                  <a:schemeClr val="bg1"/>
                </a:solidFill>
                <a:latin typeface="Arial Black" panose="020B0A04020102020204" pitchFamily="34" charset="0"/>
              </a:rPr>
              <a:t>3/3/2020</a:t>
            </a:r>
            <a:endParaRPr lang="el-GR" sz="3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38266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997E49C-6458-4C3D-B25F-AEFDD92BF3CF}"/>
              </a:ext>
            </a:extLst>
          </p:cNvPr>
          <p:cNvSpPr>
            <a:spLocks noGrp="1"/>
          </p:cNvSpPr>
          <p:nvPr>
            <p:ph type="title"/>
          </p:nvPr>
        </p:nvSpPr>
        <p:spPr/>
        <p:txBody>
          <a:bodyPr>
            <a:normAutofit/>
          </a:bodyPr>
          <a:lstStyle/>
          <a:p>
            <a:pPr algn="ctr"/>
            <a:r>
              <a:rPr lang="en-US" sz="2400" dirty="0">
                <a:solidFill>
                  <a:schemeClr val="bg1"/>
                </a:solidFill>
                <a:latin typeface="Arial Black" panose="020B0A04020102020204" pitchFamily="34" charset="0"/>
              </a:rPr>
              <a:t>Teacher and students working on Erasmus Project “Stop climate Change” visited …</a:t>
            </a:r>
            <a:endParaRPr lang="el-GR" sz="2400" dirty="0">
              <a:solidFill>
                <a:schemeClr val="bg1"/>
              </a:solidFill>
              <a:latin typeface="Arial Black" panose="020B0A04020102020204" pitchFamily="34" charset="0"/>
            </a:endParaRPr>
          </a:p>
        </p:txBody>
      </p:sp>
      <p:pic>
        <p:nvPicPr>
          <p:cNvPr id="8" name="Θέση περιεχομένου 7">
            <a:extLst>
              <a:ext uri="{FF2B5EF4-FFF2-40B4-BE49-F238E27FC236}">
                <a16:creationId xmlns:a16="http://schemas.microsoft.com/office/drawing/2014/main" id="{7642985C-2C1F-4513-80C2-0E6F6AF8BD71}"/>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2058194"/>
            <a:ext cx="5181600" cy="3886200"/>
          </a:xfrm>
        </p:spPr>
      </p:pic>
      <p:pic>
        <p:nvPicPr>
          <p:cNvPr id="10" name="Θέση περιεχομένου 9">
            <a:extLst>
              <a:ext uri="{FF2B5EF4-FFF2-40B4-BE49-F238E27FC236}">
                <a16:creationId xmlns:a16="http://schemas.microsoft.com/office/drawing/2014/main" id="{6DEF4398-3825-4B38-BC39-FBAF07B182E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72200" y="2058194"/>
            <a:ext cx="5181600" cy="3886200"/>
          </a:xfrm>
        </p:spPr>
      </p:pic>
    </p:spTree>
    <p:extLst>
      <p:ext uri="{BB962C8B-B14F-4D97-AF65-F5344CB8AC3E}">
        <p14:creationId xmlns:p14="http://schemas.microsoft.com/office/powerpoint/2010/main" val="119304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4931AC66-4EE1-4A74-B31C-628B7360C3CA}"/>
              </a:ext>
            </a:extLst>
          </p:cNvPr>
          <p:cNvSpPr>
            <a:spLocks noGrp="1"/>
          </p:cNvSpPr>
          <p:nvPr>
            <p:ph type="title"/>
          </p:nvPr>
        </p:nvSpPr>
        <p:spPr/>
        <p:txBody>
          <a:bodyPr>
            <a:normAutofit/>
          </a:bodyPr>
          <a:lstStyle/>
          <a:p>
            <a:r>
              <a:rPr lang="en-US" sz="2400" dirty="0">
                <a:solidFill>
                  <a:schemeClr val="bg1"/>
                </a:solidFill>
                <a:latin typeface="Arial Black" panose="020B0A04020102020204" pitchFamily="34" charset="0"/>
              </a:rPr>
              <a:t>… an environmental park of </a:t>
            </a:r>
            <a:r>
              <a:rPr lang="en-US" sz="2400" dirty="0" err="1">
                <a:solidFill>
                  <a:schemeClr val="bg1"/>
                </a:solidFill>
                <a:latin typeface="Arial Black" panose="020B0A04020102020204" pitchFamily="34" charset="0"/>
              </a:rPr>
              <a:t>Keratea</a:t>
            </a:r>
            <a:r>
              <a:rPr lang="en-US" sz="2400" dirty="0">
                <a:solidFill>
                  <a:schemeClr val="bg1"/>
                </a:solidFill>
                <a:latin typeface="Arial Black" panose="020B0A04020102020204" pitchFamily="34" charset="0"/>
              </a:rPr>
              <a:t>, a region in </a:t>
            </a:r>
            <a:r>
              <a:rPr lang="en-US" sz="2400" dirty="0" err="1">
                <a:solidFill>
                  <a:schemeClr val="bg1"/>
                </a:solidFill>
                <a:latin typeface="Arial Black" panose="020B0A04020102020204" pitchFamily="34" charset="0"/>
              </a:rPr>
              <a:t>Attiki</a:t>
            </a:r>
            <a:r>
              <a:rPr lang="en-US" sz="2400" dirty="0">
                <a:solidFill>
                  <a:schemeClr val="bg1"/>
                </a:solidFill>
                <a:latin typeface="Arial Black" panose="020B0A04020102020204" pitchFamily="34" charset="0"/>
              </a:rPr>
              <a:t> … </a:t>
            </a:r>
            <a:endParaRPr lang="el-GR" sz="2400" dirty="0">
              <a:solidFill>
                <a:schemeClr val="bg1"/>
              </a:solidFill>
              <a:latin typeface="Arial Black" panose="020B0A04020102020204" pitchFamily="34" charset="0"/>
            </a:endParaRPr>
          </a:p>
        </p:txBody>
      </p:sp>
      <p:pic>
        <p:nvPicPr>
          <p:cNvPr id="5" name="Θέση περιεχομένου 4">
            <a:extLst>
              <a:ext uri="{FF2B5EF4-FFF2-40B4-BE49-F238E27FC236}">
                <a16:creationId xmlns:a16="http://schemas.microsoft.com/office/drawing/2014/main" id="{7EA92C1D-8B40-4DA9-9AEE-02443BEEEF51}"/>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2058587"/>
            <a:ext cx="5181600" cy="3885414"/>
          </a:xfrm>
        </p:spPr>
      </p:pic>
      <p:pic>
        <p:nvPicPr>
          <p:cNvPr id="9" name="Θέση περιεχομένου 8">
            <a:extLst>
              <a:ext uri="{FF2B5EF4-FFF2-40B4-BE49-F238E27FC236}">
                <a16:creationId xmlns:a16="http://schemas.microsoft.com/office/drawing/2014/main" id="{D9BB1AD8-7739-4892-B0ED-5231E9A21A3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72200" y="2058194"/>
            <a:ext cx="5181600" cy="3886200"/>
          </a:xfrm>
        </p:spPr>
      </p:pic>
    </p:spTree>
    <p:extLst>
      <p:ext uri="{BB962C8B-B14F-4D97-AF65-F5344CB8AC3E}">
        <p14:creationId xmlns:p14="http://schemas.microsoft.com/office/powerpoint/2010/main" val="2199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AC288515-C322-4F74-AC7C-C69D9A0A37D1}"/>
              </a:ext>
            </a:extLst>
          </p:cNvPr>
          <p:cNvSpPr>
            <a:spLocks noGrp="1"/>
          </p:cNvSpPr>
          <p:nvPr>
            <p:ph type="title"/>
          </p:nvPr>
        </p:nvSpPr>
        <p:spPr/>
        <p:txBody>
          <a:bodyPr>
            <a:normAutofit/>
          </a:bodyPr>
          <a:lstStyle/>
          <a:p>
            <a:r>
              <a:rPr lang="en-US" sz="2400" dirty="0">
                <a:solidFill>
                  <a:schemeClr val="bg1"/>
                </a:solidFill>
                <a:latin typeface="Arial Black" panose="020B0A04020102020204" pitchFamily="34" charset="0"/>
              </a:rPr>
              <a:t>… where they learned about wild life and climate change.</a:t>
            </a:r>
            <a:endParaRPr lang="el-GR" sz="2400" dirty="0">
              <a:solidFill>
                <a:schemeClr val="bg1"/>
              </a:solidFill>
              <a:latin typeface="Arial Black" panose="020B0A04020102020204" pitchFamily="34" charset="0"/>
            </a:endParaRPr>
          </a:p>
        </p:txBody>
      </p:sp>
      <p:pic>
        <p:nvPicPr>
          <p:cNvPr id="13" name="Θέση περιεχομένου 12">
            <a:extLst>
              <a:ext uri="{FF2B5EF4-FFF2-40B4-BE49-F238E27FC236}">
                <a16:creationId xmlns:a16="http://schemas.microsoft.com/office/drawing/2014/main" id="{7954D5A1-A3C4-4B69-88CF-BBAA7B667066}"/>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058194"/>
            <a:ext cx="5181600" cy="3886200"/>
          </a:xfrm>
        </p:spPr>
      </p:pic>
      <p:pic>
        <p:nvPicPr>
          <p:cNvPr id="7" name="Θέση περιεχομένου 6">
            <a:extLst>
              <a:ext uri="{FF2B5EF4-FFF2-40B4-BE49-F238E27FC236}">
                <a16:creationId xmlns:a16="http://schemas.microsoft.com/office/drawing/2014/main" id="{B6557030-6F70-4E06-B76D-08045AECA154}"/>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38200" y="2056249"/>
            <a:ext cx="5181600" cy="3890090"/>
          </a:xfrm>
        </p:spPr>
      </p:pic>
    </p:spTree>
    <p:extLst>
      <p:ext uri="{BB962C8B-B14F-4D97-AF65-F5344CB8AC3E}">
        <p14:creationId xmlns:p14="http://schemas.microsoft.com/office/powerpoint/2010/main" val="51125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F6077B3F-10A2-40A5-8E36-A3C5CB018629}"/>
              </a:ext>
            </a:extLst>
          </p:cNvPr>
          <p:cNvSpPr>
            <a:spLocks noGrp="1"/>
          </p:cNvSpPr>
          <p:nvPr>
            <p:ph type="title"/>
          </p:nvPr>
        </p:nvSpPr>
        <p:spPr/>
        <p:txBody>
          <a:bodyPr>
            <a:normAutofit fontScale="90000"/>
          </a:bodyPr>
          <a:lstStyle/>
          <a:p>
            <a:pPr algn="ctr"/>
            <a:r>
              <a:rPr lang="el-GR" sz="2400" dirty="0">
                <a:solidFill>
                  <a:schemeClr val="bg1"/>
                </a:solidFill>
                <a:latin typeface="Arial Black" panose="020B0A04020102020204" pitchFamily="34" charset="0"/>
                <a:ea typeface="Calibri" panose="020F0502020204030204" pitchFamily="34" charset="0"/>
              </a:rPr>
              <a:t>World Wildlife Day is an opportunity to celebrate the many beautiful and varied forms of wild fauna and flora and to raise awareness of the multitude of benefits that conservation provides to people. </a:t>
            </a:r>
            <a:endParaRPr lang="el-GR" sz="2400" dirty="0">
              <a:solidFill>
                <a:schemeClr val="bg1"/>
              </a:solidFill>
              <a:latin typeface="Arial Black" panose="020B0A04020102020204" pitchFamily="34" charset="0"/>
            </a:endParaRPr>
          </a:p>
        </p:txBody>
      </p:sp>
      <p:pic>
        <p:nvPicPr>
          <p:cNvPr id="12" name="Θέση περιεχομένου 11">
            <a:extLst>
              <a:ext uri="{FF2B5EF4-FFF2-40B4-BE49-F238E27FC236}">
                <a16:creationId xmlns:a16="http://schemas.microsoft.com/office/drawing/2014/main" id="{8F8DA523-37E5-4CC5-B67B-739C67CA2339}"/>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307402" y="2505075"/>
            <a:ext cx="4912784" cy="3684588"/>
          </a:xfrm>
        </p:spPr>
      </p:pic>
      <p:pic>
        <p:nvPicPr>
          <p:cNvPr id="6" name="Θέση περιεχομένου 5">
            <a:extLst>
              <a:ext uri="{FF2B5EF4-FFF2-40B4-BE49-F238E27FC236}">
                <a16:creationId xmlns:a16="http://schemas.microsoft.com/office/drawing/2014/main" id="{48712AAF-B629-4A53-9E01-D36F1032053B}"/>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964746" y="2505075"/>
            <a:ext cx="4907871" cy="3684588"/>
          </a:xfrm>
        </p:spPr>
      </p:pic>
    </p:spTree>
    <p:extLst>
      <p:ext uri="{BB962C8B-B14F-4D97-AF65-F5344CB8AC3E}">
        <p14:creationId xmlns:p14="http://schemas.microsoft.com/office/powerpoint/2010/main" val="373661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CC916624-C9F8-47B1-A7A2-49F8C40356D4}"/>
              </a:ext>
            </a:extLst>
          </p:cNvPr>
          <p:cNvSpPr>
            <a:spLocks noGrp="1"/>
          </p:cNvSpPr>
          <p:nvPr>
            <p:ph type="title"/>
          </p:nvPr>
        </p:nvSpPr>
        <p:spPr/>
        <p:txBody>
          <a:bodyPr>
            <a:normAutofit fontScale="90000"/>
          </a:bodyPr>
          <a:lstStyle/>
          <a:p>
            <a:pPr algn="ctr"/>
            <a:r>
              <a:rPr lang="en-US" sz="2400" dirty="0">
                <a:solidFill>
                  <a:schemeClr val="bg1"/>
                </a:solidFill>
                <a:latin typeface="Arial Black" panose="020B0A04020102020204" pitchFamily="34" charset="0"/>
              </a:rPr>
              <a:t>At the same time, the Day reminds us of the urgent need to step up the fight against wildlife crime and human induced reduction of species, which have wide-ranging economic, environmental and social impacts.</a:t>
            </a:r>
            <a:endParaRPr lang="el-GR" sz="2400" dirty="0">
              <a:solidFill>
                <a:schemeClr val="bg1"/>
              </a:solidFill>
              <a:latin typeface="Arial Black" panose="020B0A04020102020204" pitchFamily="34" charset="0"/>
            </a:endParaRPr>
          </a:p>
        </p:txBody>
      </p:sp>
      <p:pic>
        <p:nvPicPr>
          <p:cNvPr id="5" name="Θέση περιεχομένου 4">
            <a:extLst>
              <a:ext uri="{FF2B5EF4-FFF2-40B4-BE49-F238E27FC236}">
                <a16:creationId xmlns:a16="http://schemas.microsoft.com/office/drawing/2014/main" id="{3E539D50-69CD-4F83-A52E-22D7B5AFB090}"/>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148558" y="1811730"/>
            <a:ext cx="6235285" cy="4681145"/>
          </a:xfrm>
        </p:spPr>
      </p:pic>
    </p:spTree>
    <p:extLst>
      <p:ext uri="{BB962C8B-B14F-4D97-AF65-F5344CB8AC3E}">
        <p14:creationId xmlns:p14="http://schemas.microsoft.com/office/powerpoint/2010/main" val="144921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CEB177-5CCF-45DB-8A55-DA87743FC70F}"/>
              </a:ext>
            </a:extLst>
          </p:cNvPr>
          <p:cNvSpPr>
            <a:spLocks noGrp="1"/>
          </p:cNvSpPr>
          <p:nvPr>
            <p:ph type="title"/>
          </p:nvPr>
        </p:nvSpPr>
        <p:spPr/>
        <p:txBody>
          <a:bodyPr>
            <a:normAutofit/>
          </a:bodyPr>
          <a:lstStyle/>
          <a:p>
            <a:pPr algn="ctr"/>
            <a:r>
              <a:rPr lang="en-US" sz="2400" dirty="0">
                <a:solidFill>
                  <a:schemeClr val="bg1"/>
                </a:solidFill>
                <a:latin typeface="Arial Black" panose="020B0A04020102020204" pitchFamily="34" charset="0"/>
              </a:rPr>
              <a:t>Students attended a lecture and took part in interactive games.</a:t>
            </a:r>
            <a:endParaRPr lang="el-GR" sz="2400" dirty="0">
              <a:solidFill>
                <a:schemeClr val="bg1"/>
              </a:solidFill>
              <a:latin typeface="Arial Black" panose="020B0A04020102020204" pitchFamily="34" charset="0"/>
            </a:endParaRPr>
          </a:p>
        </p:txBody>
      </p:sp>
      <p:pic>
        <p:nvPicPr>
          <p:cNvPr id="11" name="Θέση περιεχομένου 4">
            <a:extLst>
              <a:ext uri="{FF2B5EF4-FFF2-40B4-BE49-F238E27FC236}">
                <a16:creationId xmlns:a16="http://schemas.microsoft.com/office/drawing/2014/main" id="{A742C4C0-A828-4F9A-BD6F-84CF4C4C6527}"/>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72200" y="2058587"/>
            <a:ext cx="5181600" cy="3885414"/>
          </a:xfrm>
        </p:spPr>
      </p:pic>
      <p:pic>
        <p:nvPicPr>
          <p:cNvPr id="7" name="Θέση περιεχομένου 6">
            <a:extLst>
              <a:ext uri="{FF2B5EF4-FFF2-40B4-BE49-F238E27FC236}">
                <a16:creationId xmlns:a16="http://schemas.microsoft.com/office/drawing/2014/main" id="{8A60E8F8-170E-420D-BBD0-4A21A0F12D78}"/>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38200" y="2056249"/>
            <a:ext cx="5181600" cy="3890090"/>
          </a:xfrm>
        </p:spPr>
      </p:pic>
    </p:spTree>
    <p:extLst>
      <p:ext uri="{BB962C8B-B14F-4D97-AF65-F5344CB8AC3E}">
        <p14:creationId xmlns:p14="http://schemas.microsoft.com/office/powerpoint/2010/main" val="334148172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127</Words>
  <Application>Microsoft Office PowerPoint</Application>
  <PresentationFormat>Widescreen</PresentationFormat>
  <Paragraphs>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Calibri Light</vt:lpstr>
      <vt:lpstr>Θέμα του Office</vt:lpstr>
      <vt:lpstr>PowerPoint Presentation</vt:lpstr>
      <vt:lpstr>Teacher and students working on Erasmus Project “Stop climate Change” visited …</vt:lpstr>
      <vt:lpstr>… an environmental park of Keratea, a region in Attiki … </vt:lpstr>
      <vt:lpstr>… where they learned about wild life and climate change.</vt:lpstr>
      <vt:lpstr>World Wildlife Day is an opportunity to celebrate the many beautiful and varied forms of wild fauna and flora and to raise awareness of the multitude of benefits that conservation provides to people. </vt:lpstr>
      <vt:lpstr>At the same time, the Day reminds us of the urgent need to step up the fight against wildlife crime and human induced reduction of species, which have wide-ranging economic, environmental and social impacts.</vt:lpstr>
      <vt:lpstr>Students attended a lecture and took part in interactive games.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grigo</dc:creator>
  <cp:lastModifiedBy>dunja</cp:lastModifiedBy>
  <cp:revision>17</cp:revision>
  <dcterms:created xsi:type="dcterms:W3CDTF">2020-01-31T07:15:35Z</dcterms:created>
  <dcterms:modified xsi:type="dcterms:W3CDTF">2020-03-24T10:10:33Z</dcterms:modified>
</cp:coreProperties>
</file>