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73" y="1500663"/>
            <a:ext cx="10572000" cy="2971051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Water footprint ,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Water Shortage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&amp;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How To Save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8339" y="5345242"/>
            <a:ext cx="10572000" cy="434974"/>
          </a:xfrm>
        </p:spPr>
        <p:txBody>
          <a:bodyPr>
            <a:normAutofit fontScale="70000" lnSpcReduction="20000"/>
          </a:bodyPr>
          <a:lstStyle/>
          <a:p>
            <a:r>
              <a:rPr lang="el-GR" sz="2800" dirty="0"/>
              <a:t>Έλενα Νικολακέα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22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76" y="833554"/>
            <a:ext cx="10571998" cy="970450"/>
          </a:xfrm>
        </p:spPr>
        <p:txBody>
          <a:bodyPr/>
          <a:lstStyle/>
          <a:p>
            <a:r>
              <a:rPr lang="en-US" sz="5400" dirty="0">
                <a:latin typeface="Arial Rounded MT Bold" panose="020F0704030504030204" pitchFamily="34" charset="0"/>
              </a:rPr>
              <a:t>What Is Water Footprint?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21" y="2400603"/>
            <a:ext cx="11214322" cy="4000197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Water Footprint is the amount of water used to make something, provide a service etc. such as growing vegetables, making clothes and so much more! Water is used in everything!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600" dirty="0"/>
              <a:t>The water footprint can also tell us how much water is being consumed by a particular country, or even globally.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11" y="3090930"/>
            <a:ext cx="1745729" cy="24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40" y="859312"/>
            <a:ext cx="10571998" cy="970450"/>
          </a:xfrm>
        </p:spPr>
        <p:txBody>
          <a:bodyPr/>
          <a:lstStyle/>
          <a:p>
            <a:r>
              <a:rPr lang="en-US" sz="5400" dirty="0">
                <a:latin typeface="Arial Rounded MT Bold" panose="020F0704030504030204" pitchFamily="34" charset="0"/>
              </a:rPr>
              <a:t>The Three Water Footprints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2386885"/>
            <a:ext cx="3078051" cy="2043447"/>
          </a:xfrm>
        </p:spPr>
        <p:txBody>
          <a:bodyPr>
            <a:normAutofit/>
          </a:bodyPr>
          <a:lstStyle/>
          <a:p>
            <a:r>
              <a:rPr lang="en-US" sz="2000" dirty="0"/>
              <a:t>Green water footprint is particularly relevant for agricultural, horticultural and forestry products.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3188" y="2391178"/>
            <a:ext cx="35288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Blue water footprint is water that has been sourced from surface or groundwater resources and is either evaporated, incorporated into a product or taken from one body of water and returned to another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7146" y="2391178"/>
            <a:ext cx="2631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Grey water footprint is the amount of fresh water required to assimilate pollutants to meet specific water quality standards</a:t>
            </a:r>
          </a:p>
        </p:txBody>
      </p:sp>
    </p:spTree>
    <p:extLst>
      <p:ext uri="{BB962C8B-B14F-4D97-AF65-F5344CB8AC3E}">
        <p14:creationId xmlns:p14="http://schemas.microsoft.com/office/powerpoint/2010/main" val="3487195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2192"/>
            <a:ext cx="10571998" cy="970450"/>
          </a:xfrm>
        </p:spPr>
        <p:txBody>
          <a:bodyPr/>
          <a:lstStyle/>
          <a:p>
            <a:r>
              <a:rPr lang="en-US" sz="5400" dirty="0">
                <a:latin typeface="Arial Rounded MT Bold" panose="020F0704030504030204" pitchFamily="34" charset="0"/>
              </a:rPr>
              <a:t> Water Shortage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2621532"/>
            <a:ext cx="7831596" cy="765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Water shortage has many consequences, such as: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2178" y="5710534"/>
            <a:ext cx="271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Lack of Access to Clean Water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5" y="2871984"/>
            <a:ext cx="2838550" cy="283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4589" y="2871984"/>
            <a:ext cx="33522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Global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Shortage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Economic Slowdown</a:t>
            </a:r>
          </a:p>
        </p:txBody>
      </p:sp>
    </p:spTree>
    <p:extLst>
      <p:ext uri="{BB962C8B-B14F-4D97-AF65-F5344CB8AC3E}">
        <p14:creationId xmlns:p14="http://schemas.microsoft.com/office/powerpoint/2010/main" val="27570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Arial Rounded MT Bold" panose="020F0704030504030204" pitchFamily="34" charset="0"/>
              </a:rPr>
              <a:t>How Can I Save Water?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2041984"/>
            <a:ext cx="6067190" cy="2311076"/>
          </a:xfrm>
        </p:spPr>
        <p:txBody>
          <a:bodyPr>
            <a:normAutofit/>
          </a:bodyPr>
          <a:lstStyle/>
          <a:p>
            <a:r>
              <a:rPr lang="en-US" sz="2000" dirty="0"/>
              <a:t>change your diet</a:t>
            </a:r>
          </a:p>
          <a:p>
            <a:pPr marL="0" indent="0">
              <a:buNone/>
            </a:pPr>
            <a:r>
              <a:rPr lang="en-US" sz="2000" dirty="0"/>
              <a:t>It takes water – a lot of it – to grow, process and transport your food.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95459" y="4597758"/>
            <a:ext cx="5911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cut indoor water use</a:t>
            </a:r>
          </a:p>
          <a:p>
            <a:r>
              <a:rPr lang="en-US" sz="2000" dirty="0"/>
              <a:t>Every day, you rely on water for a wide variety of uses around the house.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502" y="4731636"/>
            <a:ext cx="2646262" cy="1984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502" y="2133754"/>
            <a:ext cx="2280053" cy="2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THE END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932413"/>
            <a:ext cx="10554574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Saving water is extremely important in order to save our planet, and we must all help!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445" y="3291503"/>
            <a:ext cx="3254929" cy="33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7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0</TotalTime>
  <Words>231</Words>
  <Application>Microsoft Office PowerPoint</Application>
  <PresentationFormat>Ευρεία οθόνη</PresentationFormat>
  <Paragraphs>37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Century Gothic</vt:lpstr>
      <vt:lpstr>Wingdings 2</vt:lpstr>
      <vt:lpstr>Quotable</vt:lpstr>
      <vt:lpstr>Water footprint , Water Shortage &amp; How To Save Water</vt:lpstr>
      <vt:lpstr>What Is Water Footprint?</vt:lpstr>
      <vt:lpstr>The Three Water Footprints</vt:lpstr>
      <vt:lpstr> Water Shortage</vt:lpstr>
      <vt:lpstr>How Can I Save Water?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footprint  &amp;  How to save water</dc:title>
  <dc:creator>christos nikolakeas</dc:creator>
  <cp:lastModifiedBy>grigo</cp:lastModifiedBy>
  <cp:revision>7</cp:revision>
  <dcterms:created xsi:type="dcterms:W3CDTF">2019-04-19T15:44:53Z</dcterms:created>
  <dcterms:modified xsi:type="dcterms:W3CDTF">2019-04-20T17:34:26Z</dcterms:modified>
</cp:coreProperties>
</file>