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26C54-9B2D-4135-AEDE-8560A2044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135F48-82AF-493B-BAF7-18A24F252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CFE7F7-D3A7-477B-B93C-447C8BF0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741DD6-E5FE-4501-893A-B56F326E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E0DF5C-D656-47EB-84FA-05E49B58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03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A7FD41-DCD0-4DF8-8AE6-3E91C746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4C3042-2E8F-4026-8C02-6DF7EC8E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58371E-8470-4360-8D41-4B70FA9E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48BB86-4286-4827-8C3A-54F9D849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7DA0F1-5415-44D8-AF74-F16EAE66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63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493958B-FA6C-49EB-B914-0FD5C84B5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0A17379-D53D-404E-B90C-4EEEDAF4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1AE2FA-EED2-48C6-9E61-B5D20022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8D6DFD-CF7F-465B-92F7-61D9D5BA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827967-2500-4724-BC2E-C133E8BE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98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0E9EDA-A695-44A0-B1F9-7D564395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12CCAA-8F81-486E-A3A7-BD8DB02F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3536E9-8007-45F3-928C-404403D2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8EF76B-D0D0-4ED5-A987-6809BA8E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E3FBA9-B32E-435E-AC09-499EC450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4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B7434-E812-4BF2-BCD9-2EAD3DF8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8F78BC-4FD9-4C82-BB80-41BC8955C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1189C-7ADD-435D-8A77-9F49A8B7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EBEACA-99D1-4187-ABF4-2E0E0794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0CCB79-BF65-4CEE-8045-A150987B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4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B7221B-3631-47D2-8FD6-16F8FE1F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BE7CE2-F941-418D-9C9D-FCF41D382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D352AA-D0A7-4A4B-9B88-29FE82BC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CF0BE1-6DEA-4110-A915-F94500B1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50F4DC-5093-41A1-AC92-4F88D5D6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BDEC57-BFED-4301-B896-3B4DC0A6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5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029ED-357F-4000-BDCC-478BD2BA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B36FE6-A240-4DEA-B2E3-F1115440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477DE1-A0D3-4938-BBA0-D80833B60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16A7EF-D2F6-4EEB-B2D5-F02DF867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17DDC1-E03E-45B6-9570-8A05DFE50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07C6CC1-D0F6-4C00-9D7A-1A1890EF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35B8BA2-84F0-45B5-BEE2-B7DE8425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75F5B5C-C4ED-4764-A05D-9A7CF152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14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5E8FA-7FC9-4FC3-BFB6-AB4B47CC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B201ED2-C436-43A7-8782-C671E2E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71726D-5399-41CC-9EF8-42B34EFE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CECC7F8-B106-434F-BA66-4342585E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41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CEC3B6E-30D5-4780-BB52-AA16CAB6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9D2C900-6923-4AE9-9BF8-FA5952A5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886116-1B01-4085-8D6D-A1825A30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30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23E704-911E-4E94-8380-C8889C40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CCDA2C-D417-4E50-A604-E40B3F98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A653D0C-2D09-416F-9A72-5F322097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FEA030-C62C-4AF6-BA2B-CD5DFDAD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32E358-FAE3-49EC-B8CB-589F5265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9B6485-27A6-4ABE-AE7A-3EBA9DB6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38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D4E0F-D8EF-4169-9264-4C3B5F38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B34DCC1-B796-4927-ADCB-3C9221A9F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BB85B52-70D5-4AA6-A2F2-3B688C9A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E79DEE-F726-4CDF-B3FC-78EA19A1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C67710B-6996-4673-A1D2-A5608CCB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8249D3-5BAA-49E4-8B31-EAD4EB1D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715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1502B6-8262-4E65-8610-FE0D8FED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3345C9-339A-476D-81AC-CCEEC60BA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4A9603-A5DC-4F17-A98D-422869BFA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0E6F-3C35-4713-8B04-4CFB5970FC83}" type="datetimeFigureOut">
              <a:rPr lang="el-GR" smtClean="0"/>
              <a:t>24/2/2019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8BF25B-C6C6-4755-B8C3-ECD123746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FEEA74-9F66-4B87-8B1B-9B11158E0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0840-1135-4887-A641-E857933238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1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796BFF-3815-4437-BEAB-622267148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430" y="544750"/>
            <a:ext cx="9144000" cy="29572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20 – 2 – 2019</a:t>
            </a:r>
            <a:b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sz="4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 GYMNASIUM OF CHOLARGOS AT SNFCC</a:t>
            </a:r>
            <a:endParaRPr lang="el-GR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D8DEDE6-30B5-4B6D-B876-3E3EF27EB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616" y="4254758"/>
            <a:ext cx="9491814" cy="16235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ATTENDING AN ENVIRONMENTAL EDUCATIONAL PROGRAM – DOING EXPERIMENTS BASED ON CLIMATE CHANGE</a:t>
            </a:r>
            <a:endParaRPr lang="el-G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D4F952E-85B3-4906-8921-78DB535F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found this program very interesting and they enjoyed their selves looking through VR glasses the whole area of Stavros Niarchos Foundation!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C08FAFD-5CC6-4C56-880D-A4FCDD92CA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C822ED43-4108-4379-AE6A-E2AB61B46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727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51ABB-58C6-4601-A4EE-493A17C7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347" y="513184"/>
            <a:ext cx="2808513" cy="54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students of 1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Gymnasium of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Cholargos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visited the multifunctional environmentally sustainable center SNFCC 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1055F0-AD32-4D7E-8023-32AEE862C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0014" y="1496090"/>
            <a:ext cx="5469325" cy="3865820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66DCAC-B5ED-4759-A785-FC0BD84D4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6140" y="234496"/>
            <a:ext cx="4473401" cy="33550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A470F0-84A2-4AEA-A7EF-404CC5553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82" y="3705354"/>
            <a:ext cx="4027715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3EDA9FD-D9A4-4750-8250-D92A93A8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1318033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Stavros Niarchos cultural center is a leading example of environmental sustainability at three levels : design and construction, operation, footprint in the local ecosystem.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09CEBF8-429E-4A8B-BC07-0112A4568C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01" y="2249242"/>
            <a:ext cx="5656099" cy="3824987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33416F7E-BBBE-41F5-96FA-B7A31D668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2249242"/>
            <a:ext cx="5656099" cy="3824987"/>
          </a:xfrm>
        </p:spPr>
      </p:pic>
    </p:spTree>
    <p:extLst>
      <p:ext uri="{BB962C8B-B14F-4D97-AF65-F5344CB8AC3E}">
        <p14:creationId xmlns:p14="http://schemas.microsoft.com/office/powerpoint/2010/main" val="268252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B3D1C3A-1A20-4175-A6B8-DEBEC3A0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SNFCC park stretches over an area of 21 hectares. Students were guided by a scientist of physics at a part of it. They admired a rich variety of flora …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C4E0E4A0-7C92-45EB-921F-6A326361A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E675807C-7E79-4432-97BF-A440D81F7E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93836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4F83A6-91F3-40C0-8B8C-46B8B30C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121298"/>
            <a:ext cx="10506303" cy="82109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including olive trees, aromatic herbs and other plants that reflect the Mediterranean landscape 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526D91A6-C13F-4F9F-9B85-2DB255A8EB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961" y="3429000"/>
            <a:ext cx="4396178" cy="3297134"/>
          </a:xfrm>
        </p:spPr>
      </p:pic>
      <p:pic>
        <p:nvPicPr>
          <p:cNvPr id="13" name="Θέση περιεχομένου 7">
            <a:extLst>
              <a:ext uri="{FF2B5EF4-FFF2-40B4-BE49-F238E27FC236}">
                <a16:creationId xmlns:a16="http://schemas.microsoft.com/office/drawing/2014/main" id="{0E27096C-A619-42AE-A120-BBFC6E3B70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36" y="1094406"/>
            <a:ext cx="3917631" cy="2937630"/>
          </a:xfr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41A0E85-ABA4-4BE4-9931-60BD582F85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10" y="4173483"/>
            <a:ext cx="3406353" cy="255265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535433F-D9D2-4F6B-8B2D-89991E509E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155" y="1222311"/>
            <a:ext cx="7465409" cy="18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7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A859660-316D-4974-ADCA-16EB74B7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365125"/>
            <a:ext cx="10523376" cy="137036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also guided at the building of National Library. Its relocation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 historic neoclassical building in downtown Athens to its new  premises at SNFCC is completed last year.</a:t>
            </a:r>
            <a:r>
              <a:rPr lang="en-US" dirty="0"/>
              <a:t>                                                                                                                                                     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2174D0ED-6140-4667-AA21-E3107281E7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7960" y="2305289"/>
            <a:ext cx="4733052" cy="3773723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A9097A59-A8E2-4524-BD0C-8CEEF495B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676" y="2105541"/>
            <a:ext cx="5639924" cy="4229943"/>
          </a:xfrm>
        </p:spPr>
      </p:pic>
    </p:spTree>
    <p:extLst>
      <p:ext uri="{BB962C8B-B14F-4D97-AF65-F5344CB8AC3E}">
        <p14:creationId xmlns:p14="http://schemas.microsoft.com/office/powerpoint/2010/main" val="3790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DE8BFC8C-5E58-4154-9E97-5EBD9E4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they attended a lecture about how the scientists cope with the problem of climate change. He talked about the ways monitoring weather conditions.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2761A432-5C3F-4AD8-B509-2735FA43B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8" y="2081791"/>
            <a:ext cx="5477162" cy="4107872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AB8C418B-21BC-486A-B2F9-AEDB503839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1" y="2081792"/>
            <a:ext cx="5477161" cy="4107871"/>
          </a:xfrm>
        </p:spPr>
      </p:pic>
    </p:spTree>
    <p:extLst>
      <p:ext uri="{BB962C8B-B14F-4D97-AF65-F5344CB8AC3E}">
        <p14:creationId xmlns:p14="http://schemas.microsoft.com/office/powerpoint/2010/main" val="388837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58E99E4-2A7C-4EDC-B442-C4657A7D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took part in several experiments based on climate change and the consequences such as ice melting …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FE8E182-19B7-4817-A14A-970ED954C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401943"/>
            <a:ext cx="5181600" cy="3886200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0D415D68-73FB-454D-B8AB-1C6747B95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46" t="10183" r="20498" b="1260"/>
          <a:stretch/>
        </p:blipFill>
        <p:spPr>
          <a:xfrm>
            <a:off x="7128588" y="2068214"/>
            <a:ext cx="3872204" cy="4229949"/>
          </a:xfrm>
        </p:spPr>
      </p:pic>
    </p:spTree>
    <p:extLst>
      <p:ext uri="{BB962C8B-B14F-4D97-AF65-F5344CB8AC3E}">
        <p14:creationId xmlns:p14="http://schemas.microsoft.com/office/powerpoint/2010/main" val="229283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7297DAE-ED22-40FE-8BB5-F544C85F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Greenhouse effect, measuring and comparing temperatures.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6E7F9A6-AC97-42E7-8DC0-BA1660D1A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ABB2A6DF-80E4-46DF-9DFB-BF00BDA940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390428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Θέμα του Office</vt:lpstr>
      <vt:lpstr>20 – 2 – 2019  1ST GYMNASIUM OF CHOLARGOS AT SNFCC</vt:lpstr>
      <vt:lpstr>Teachers and students of 1st Gymnasium of Cholargos visited the multifunctional environmentally sustainable center SNFCC </vt:lpstr>
      <vt:lpstr>Stavros Niarchos cultural center is a leading example of environmental sustainability at three levels : design and construction, operation, footprint in the local ecosystem.</vt:lpstr>
      <vt:lpstr>SNFCC park stretches over an area of 21 hectares. Students were guided by a scientist of physics at a part of it. They admired a rich variety of flora …</vt:lpstr>
      <vt:lpstr>… including olive trees, aromatic herbs and other plants that reflect the Mediterranean landscape </vt:lpstr>
      <vt:lpstr>They were also guided at the building of National Library. Its relocation  from a historic neoclassical building in downtown Athens to its new  premises at SNFCC is completed last year.                                                                                                                                                     </vt:lpstr>
      <vt:lpstr>Then, they attended a lecture about how the scientists cope with the problem of climate change. He talked about the ways monitoring weather conditions.</vt:lpstr>
      <vt:lpstr>… and took part in several experiments based on climate change and the consequences such as ice melting …</vt:lpstr>
      <vt:lpstr>… Greenhouse effect, measuring and comparing temperatures.</vt:lpstr>
      <vt:lpstr>All students found this program very interesting and they enjoyed their selves looking through VR glasses the whole area of Stavros Niarchos Foundation!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– 2 - 2019 1ST GYMNASIUM OF CHOLARGOS AT SNFCC</dc:title>
  <dc:creator>grigo</dc:creator>
  <cp:lastModifiedBy>dunja</cp:lastModifiedBy>
  <cp:revision>22</cp:revision>
  <dcterms:created xsi:type="dcterms:W3CDTF">2019-02-20T16:56:57Z</dcterms:created>
  <dcterms:modified xsi:type="dcterms:W3CDTF">2019-02-24T11:56:55Z</dcterms:modified>
</cp:coreProperties>
</file>