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DEE71F-B656-414E-A146-0E2E1E7EAAC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16B5346-E510-486D-B558-130DB6EB93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URBAN HEAT ISLAND PHENOMENON AND WAYS TO STOP IT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  <a:r>
              <a:rPr lang="en-US" dirty="0">
                <a:solidFill>
                  <a:schemeClr val="tx1"/>
                </a:solidFill>
              </a:rPr>
              <a:t>EVI KOLANI</a:t>
            </a:r>
          </a:p>
        </p:txBody>
      </p:sp>
    </p:spTree>
    <p:extLst>
      <p:ext uri="{BB962C8B-B14F-4D97-AF65-F5344CB8AC3E}">
        <p14:creationId xmlns:p14="http://schemas.microsoft.com/office/powerpoint/2010/main" val="2052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IS THE URBAN HEAT ISLAND PHENOMENON?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sz="1600" dirty="0"/>
              <a:t>The urban heat island phenomenon is</a:t>
            </a:r>
            <a:r>
              <a:rPr lang="el-GR" sz="1600" dirty="0"/>
              <a:t> </a:t>
            </a:r>
            <a:r>
              <a:rPr lang="en-US" sz="1600" dirty="0"/>
              <a:t>when a metropolitan area is significantly warmer than a rural area due to human activities.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619625" cy="303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3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causes this phenomenon?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373563"/>
          </a:xfrm>
        </p:spPr>
        <p:txBody>
          <a:bodyPr>
            <a:normAutofit/>
          </a:bodyPr>
          <a:lstStyle/>
          <a:p>
            <a:r>
              <a:rPr lang="en-US" sz="1600" dirty="0"/>
              <a:t>The causes of the urban heat island phenomenon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heat from the building materials that is released at night.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human activities that take place in the city center.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 Reduced oxygen due to the lack of green in the city center.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1" y="3657600"/>
            <a:ext cx="418253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543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Ways to stop the urban heat island phenomenon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373563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1600" dirty="0"/>
              <a:t>We can plant trees and other plants at our garden because they reduce the heat of the air by providing shade and cooling.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3" y="3810000"/>
            <a:ext cx="3785787" cy="25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33400" y="243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2.   We can install green roofs. If we plant trees and flowers on our roof or rooftop they will reduce the heat of the air by absorbing her.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3571" cy="25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Ways to stop the urban heat island phenomenon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 startAt="3"/>
            </a:pPr>
            <a:r>
              <a:rPr lang="en-US" sz="1600" dirty="0"/>
              <a:t>We can paint our houses with white color. Black and dull colors absorb lots of solar heat, which results in warm.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We can reduce the using of our car. Instead of this we can use our bicycles.</a:t>
            </a:r>
          </a:p>
          <a:p>
            <a:pPr marL="342900" indent="-342900">
              <a:buAutoNum type="arabicPeriod" startAt="3"/>
            </a:pP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4000"/>
            <a:ext cx="3423331" cy="234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3926"/>
            <a:ext cx="3584574" cy="24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9503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914401"/>
          </a:xfrm>
        </p:spPr>
        <p:txBody>
          <a:bodyPr/>
          <a:lstStyle/>
          <a:p>
            <a:pPr algn="ctr"/>
            <a:r>
              <a:rPr lang="en-US" sz="3200" dirty="0"/>
              <a:t>Thanks for watching!!!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8806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αραίτητο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παραίτητ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211</Words>
  <Application>Microsoft Office PowerPoint</Application>
  <PresentationFormat>Προβολή στην οθόνη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Arial Black</vt:lpstr>
      <vt:lpstr>Απαραίτητο</vt:lpstr>
      <vt:lpstr>URBAN HEAT ISLAND PHENOMENON AND WAYS TO STOP IT</vt:lpstr>
      <vt:lpstr>WHAT IS THE URBAN HEAT ISLAND PHENOMENON?</vt:lpstr>
      <vt:lpstr>What causes this phenomenon?</vt:lpstr>
      <vt:lpstr>Ways to stop the urban heat island phenomenon</vt:lpstr>
      <vt:lpstr>Ways to stop the urban heat island phenomenon</vt:lpstr>
      <vt:lpstr>Thanks for watching!!!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HEAT ISLAND PHENOMENON AND WAYS TO STOP IT</dc:title>
  <dc:creator>user</dc:creator>
  <cp:lastModifiedBy>grigo</cp:lastModifiedBy>
  <cp:revision>11</cp:revision>
  <dcterms:created xsi:type="dcterms:W3CDTF">2019-04-17T11:26:17Z</dcterms:created>
  <dcterms:modified xsi:type="dcterms:W3CDTF">2019-04-30T06:24:36Z</dcterms:modified>
</cp:coreProperties>
</file>