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CDBC-D737-4707-97CC-CF9C3F7D75E5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19A1-A881-4C78-A40B-33901576256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justynaw7@op.pl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E19A1-A881-4C78-A40B-33901576256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0E27-BEB9-41D7-A3BD-17D7FF575B0B}" type="datetimeFigureOut">
              <a:rPr lang="pl-PL" smtClean="0"/>
              <a:pPr/>
              <a:t>2019-06-25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4B72-6936-432A-984A-631AF2FEB4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pl-PL" dirty="0">
                <a:latin typeface="Arial Narrow" pitchFamily="34" charset="0"/>
              </a:rPr>
              <a:t>URBAN HEAT ISLAND PHENOMENON </a:t>
            </a: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276872"/>
            <a:ext cx="6041188" cy="3398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>
                <a:latin typeface="Arial Narrow" pitchFamily="34" charset="0"/>
              </a:rPr>
              <a:t>WHAT IS URBAN HEAT ISLAND PHENOMENON?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77281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i="1" dirty="0">
                <a:latin typeface="Arial Narrow" pitchFamily="34" charset="0"/>
              </a:rPr>
              <a:t>Urban </a:t>
            </a:r>
            <a:r>
              <a:rPr lang="pl-PL" sz="3200" i="1" dirty="0" err="1">
                <a:latin typeface="Arial Narrow" pitchFamily="34" charset="0"/>
              </a:rPr>
              <a:t>heat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island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is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meteorological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phenomenon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which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is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characterized</a:t>
            </a:r>
            <a:r>
              <a:rPr lang="pl-PL" sz="3200" i="1" dirty="0">
                <a:latin typeface="Arial Narrow" pitchFamily="34" charset="0"/>
              </a:rPr>
              <a:t> by </a:t>
            </a:r>
            <a:r>
              <a:rPr lang="pl-PL" sz="3200" i="1" dirty="0" err="1">
                <a:latin typeface="Arial Narrow" pitchFamily="34" charset="0"/>
              </a:rPr>
              <a:t>higher</a:t>
            </a:r>
            <a:r>
              <a:rPr lang="pl-PL" sz="3200" i="1" dirty="0">
                <a:latin typeface="Arial Narrow" pitchFamily="34" charset="0"/>
              </a:rPr>
              <a:t> </a:t>
            </a:r>
            <a:r>
              <a:rPr lang="pl-PL" sz="3200" i="1" dirty="0" err="1">
                <a:latin typeface="Arial Narrow" pitchFamily="34" charset="0"/>
              </a:rPr>
              <a:t>temperature</a:t>
            </a:r>
            <a:r>
              <a:rPr lang="pl-PL" sz="3200" i="1" dirty="0">
                <a:latin typeface="Arial Narrow" pitchFamily="34" charset="0"/>
              </a:rPr>
              <a:t> in the city </a:t>
            </a:r>
            <a:r>
              <a:rPr lang="pl-PL" sz="3200" i="1" dirty="0" err="1">
                <a:latin typeface="Arial Narrow" pitchFamily="34" charset="0"/>
              </a:rPr>
              <a:t>than</a:t>
            </a:r>
            <a:r>
              <a:rPr lang="pl-PL" sz="3200" i="1" dirty="0">
                <a:latin typeface="Arial Narrow" pitchFamily="34" charset="0"/>
              </a:rPr>
              <a:t> in the </a:t>
            </a:r>
            <a:r>
              <a:rPr lang="pl-PL" sz="3200" i="1" dirty="0" err="1">
                <a:latin typeface="Arial Narrow" pitchFamily="34" charset="0"/>
              </a:rPr>
              <a:t>suburbs</a:t>
            </a:r>
            <a:r>
              <a:rPr lang="pl-PL" sz="3200" i="1" dirty="0">
                <a:latin typeface="Arial Narrow" pitchFamily="34" charset="0"/>
              </a:rPr>
              <a:t>.  </a:t>
            </a:r>
          </a:p>
        </p:txBody>
      </p:sp>
      <p:pic>
        <p:nvPicPr>
          <p:cNvPr id="14338" name="Picture 2" descr="Image result for urban heat island phenomenon in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4680520" cy="330561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Arial Narrow" pitchFamily="34" charset="0"/>
              </a:rPr>
              <a:t>TEMPERATURE MEASUREMENTS IN POLAND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528" y="170080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latin typeface="Arial Narrow" pitchFamily="34" charset="0"/>
              </a:rPr>
              <a:t>Students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from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elementary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school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number</a:t>
            </a:r>
            <a:r>
              <a:rPr lang="pl-PL" sz="2000" dirty="0">
                <a:latin typeface="Arial Narrow" pitchFamily="34" charset="0"/>
              </a:rPr>
              <a:t> 12 </a:t>
            </a:r>
            <a:r>
              <a:rPr lang="pl-PL" sz="2000" dirty="0" err="1">
                <a:latin typeface="Arial Narrow" pitchFamily="34" charset="0"/>
              </a:rPr>
              <a:t>in</a:t>
            </a:r>
            <a:r>
              <a:rPr lang="pl-PL" sz="2000" dirty="0">
                <a:latin typeface="Arial Narrow" pitchFamily="34" charset="0"/>
              </a:rPr>
              <a:t> Gdynia, </a:t>
            </a:r>
            <a:r>
              <a:rPr lang="pl-PL" sz="2000" dirty="0" err="1">
                <a:latin typeface="Arial Narrow" pitchFamily="34" charset="0"/>
              </a:rPr>
              <a:t>during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the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four</a:t>
            </a:r>
            <a:r>
              <a:rPr lang="pl-PL" sz="2000" dirty="0">
                <a:latin typeface="Arial Narrow" pitchFamily="34" charset="0"/>
              </a:rPr>
              <a:t> hot </a:t>
            </a:r>
            <a:r>
              <a:rPr lang="pl-PL" sz="2000" dirty="0" err="1">
                <a:latin typeface="Arial Narrow" pitchFamily="34" charset="0"/>
              </a:rPr>
              <a:t>days</a:t>
            </a:r>
            <a:r>
              <a:rPr lang="pl-PL" sz="2000" dirty="0">
                <a:latin typeface="Arial Narrow" pitchFamily="34" charset="0"/>
              </a:rPr>
              <a:t> of </a:t>
            </a:r>
            <a:r>
              <a:rPr lang="pl-PL" sz="2000" dirty="0" err="1">
                <a:latin typeface="Arial Narrow" pitchFamily="34" charset="0"/>
              </a:rPr>
              <a:t>June</a:t>
            </a:r>
            <a:r>
              <a:rPr lang="pl-PL" sz="2000" dirty="0">
                <a:latin typeface="Arial Narrow" pitchFamily="34" charset="0"/>
              </a:rPr>
              <a:t>  </a:t>
            </a:r>
            <a:r>
              <a:rPr lang="pl-PL" sz="2000" dirty="0" err="1">
                <a:latin typeface="Arial Narrow" pitchFamily="34" charset="0"/>
              </a:rPr>
              <a:t>perfromed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asphalt</a:t>
            </a:r>
            <a:r>
              <a:rPr lang="pl-PL" sz="2000" dirty="0">
                <a:latin typeface="Arial Narrow" pitchFamily="34" charset="0"/>
              </a:rPr>
              <a:t> and </a:t>
            </a:r>
            <a:r>
              <a:rPr lang="pl-PL" sz="2000" dirty="0" err="1">
                <a:latin typeface="Arial Narrow" pitchFamily="34" charset="0"/>
              </a:rPr>
              <a:t>grass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measurements</a:t>
            </a:r>
            <a:r>
              <a:rPr lang="pl-PL" sz="2000" dirty="0">
                <a:latin typeface="Arial Narrow" pitchFamily="34" charset="0"/>
              </a:rPr>
              <a:t>, </a:t>
            </a:r>
            <a:r>
              <a:rPr lang="pl-PL" sz="2000" dirty="0" err="1">
                <a:latin typeface="Arial Narrow" pitchFamily="34" charset="0"/>
              </a:rPr>
              <a:t>every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day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at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the</a:t>
            </a:r>
            <a:r>
              <a:rPr lang="pl-PL" sz="2000" dirty="0">
                <a:latin typeface="Arial Narrow" pitchFamily="34" charset="0"/>
              </a:rPr>
              <a:t> same time- 9p.m. </a:t>
            </a:r>
            <a:r>
              <a:rPr lang="pl-PL" sz="2000" dirty="0" err="1">
                <a:latin typeface="Arial Narrow" pitchFamily="34" charset="0"/>
              </a:rPr>
              <a:t>They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saw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that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temperature</a:t>
            </a:r>
            <a:r>
              <a:rPr lang="pl-PL" sz="2000" dirty="0">
                <a:latin typeface="Arial Narrow" pitchFamily="34" charset="0"/>
              </a:rPr>
              <a:t> in the city was </a:t>
            </a:r>
            <a:r>
              <a:rPr lang="pl-PL" sz="2000" dirty="0" err="1">
                <a:latin typeface="Arial Narrow" pitchFamily="34" charset="0"/>
              </a:rPr>
              <a:t>bigger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than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heat</a:t>
            </a:r>
            <a:r>
              <a:rPr lang="pl-PL" sz="2000" dirty="0">
                <a:latin typeface="Arial Narrow" pitchFamily="34" charset="0"/>
              </a:rPr>
              <a:t> in the </a:t>
            </a:r>
            <a:r>
              <a:rPr lang="pl-PL" sz="2000" dirty="0" err="1">
                <a:latin typeface="Arial Narrow" pitchFamily="34" charset="0"/>
              </a:rPr>
              <a:t>suburbs</a:t>
            </a:r>
            <a:r>
              <a:rPr lang="pl-PL" sz="2000" dirty="0">
                <a:latin typeface="Arial Narrow" pitchFamily="34" charset="0"/>
              </a:rPr>
              <a:t>. It </a:t>
            </a:r>
            <a:r>
              <a:rPr lang="pl-PL" sz="2000" dirty="0" err="1">
                <a:latin typeface="Arial Narrow" pitchFamily="34" charset="0"/>
              </a:rPr>
              <a:t>shows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that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if</a:t>
            </a:r>
            <a:r>
              <a:rPr lang="pl-PL" sz="2000" dirty="0">
                <a:latin typeface="Arial Narrow" pitchFamily="34" charset="0"/>
              </a:rPr>
              <a:t> we </a:t>
            </a:r>
            <a:r>
              <a:rPr lang="pl-PL" sz="2000" dirty="0" err="1">
                <a:latin typeface="Arial Narrow" pitchFamily="34" charset="0"/>
              </a:rPr>
              <a:t>cut</a:t>
            </a:r>
            <a:r>
              <a:rPr lang="pl-PL" sz="2000" dirty="0">
                <a:latin typeface="Arial Narrow" pitchFamily="34" charset="0"/>
              </a:rPr>
              <a:t> down </a:t>
            </a:r>
            <a:r>
              <a:rPr lang="pl-PL" sz="2000" dirty="0" err="1">
                <a:latin typeface="Arial Narrow" pitchFamily="34" charset="0"/>
              </a:rPr>
              <a:t>more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trees</a:t>
            </a:r>
            <a:r>
              <a:rPr lang="pl-PL" sz="2000" dirty="0">
                <a:latin typeface="Arial Narrow" pitchFamily="34" charset="0"/>
              </a:rPr>
              <a:t> and </a:t>
            </a:r>
            <a:r>
              <a:rPr lang="pl-PL" sz="2000" dirty="0" err="1">
                <a:latin typeface="Arial Narrow" pitchFamily="34" charset="0"/>
              </a:rPr>
              <a:t>get</a:t>
            </a:r>
            <a:r>
              <a:rPr lang="pl-PL" sz="2000" dirty="0">
                <a:latin typeface="Arial Narrow" pitchFamily="34" charset="0"/>
              </a:rPr>
              <a:t> </a:t>
            </a:r>
            <a:r>
              <a:rPr lang="pl-PL" sz="2000" dirty="0" err="1">
                <a:latin typeface="Arial Narrow" pitchFamily="34" charset="0"/>
              </a:rPr>
              <a:t>rid</a:t>
            </a:r>
            <a:r>
              <a:rPr lang="pl-PL" sz="2000" dirty="0">
                <a:latin typeface="Arial Narrow" pitchFamily="34" charset="0"/>
              </a:rPr>
              <a:t> of </a:t>
            </a:r>
            <a:r>
              <a:rPr lang="pl-PL" sz="2000" dirty="0" err="1">
                <a:latin typeface="Arial Narrow" pitchFamily="34" charset="0"/>
              </a:rPr>
              <a:t>vegetation</a:t>
            </a:r>
            <a:r>
              <a:rPr lang="pl-PL" sz="2000" dirty="0">
                <a:latin typeface="Arial Narrow" pitchFamily="34" charset="0"/>
              </a:rPr>
              <a:t>, </a:t>
            </a:r>
            <a:r>
              <a:rPr lang="pl-PL" sz="2000" dirty="0" err="1">
                <a:latin typeface="Arial Narrow" pitchFamily="34" charset="0"/>
              </a:rPr>
              <a:t>temperature</a:t>
            </a:r>
            <a:r>
              <a:rPr lang="pl-PL" sz="2000" dirty="0">
                <a:latin typeface="Arial Narrow" pitchFamily="34" charset="0"/>
              </a:rPr>
              <a:t> will be much </a:t>
            </a:r>
            <a:r>
              <a:rPr lang="pl-PL" sz="2000" dirty="0" err="1">
                <a:latin typeface="Arial Narrow" pitchFamily="34" charset="0"/>
              </a:rPr>
              <a:t>higher</a:t>
            </a:r>
            <a:r>
              <a:rPr lang="pl-PL" sz="2000" dirty="0">
                <a:latin typeface="Arial Narrow" pitchFamily="34" charset="0"/>
              </a:rPr>
              <a:t> in the city.</a:t>
            </a:r>
          </a:p>
        </p:txBody>
      </p:sp>
      <p:pic>
        <p:nvPicPr>
          <p:cNvPr id="5" name="Obraz 4" descr="IMG_2640.JPG"/>
          <p:cNvPicPr>
            <a:picLocks noChangeAspect="1"/>
          </p:cNvPicPr>
          <p:nvPr/>
        </p:nvPicPr>
        <p:blipFill>
          <a:blip r:embed="rId2" cstate="print"/>
          <a:srcRect t="1494" r="14367"/>
          <a:stretch>
            <a:fillRect/>
          </a:stretch>
        </p:blipFill>
        <p:spPr>
          <a:xfrm rot="5400000">
            <a:off x="215515" y="3248980"/>
            <a:ext cx="3672409" cy="3168352"/>
          </a:xfrm>
          <a:prstGeom prst="rect">
            <a:avLst/>
          </a:prstGeom>
        </p:spPr>
      </p:pic>
      <p:pic>
        <p:nvPicPr>
          <p:cNvPr id="8" name="Obraz 7" descr="20190617_21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4067944" y="3068960"/>
            <a:ext cx="4764022" cy="35730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Arial Narrow" pitchFamily="34" charset="0"/>
              </a:rPr>
              <a:t>HERE ARE OUR MEASUREMENTS OF THE URBAN HEAT ISLAND PHENOMENON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528" y="1988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GRASS IN THE SUBURBS OF GDYNIA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242088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12.06.2019.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26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14.06.2019.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16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15.06.2019.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20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17.06.2019.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528" y="479715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12.06.2019.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28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14.06.2019.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15.06.2019.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17.06.2019.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</a:t>
                      </a:r>
                      <a:r>
                        <a:rPr lang="pl-PL" dirty="0">
                          <a:latin typeface="Times New Roman"/>
                          <a:cs typeface="Times New Roman"/>
                        </a:rPr>
                        <a:t>˚C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95536" y="43651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ASPHALT IN THE NEIGHBORHOOD IN GDYNIA</a:t>
            </a:r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latin typeface="Arial Narrow" pitchFamily="34" charset="0"/>
              </a:rPr>
              <a:t>HOW TO STOP URBAN HEAT ISLAND PHENOMENON?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9888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latin typeface="Arial Narrow" pitchFamily="34" charset="0"/>
              </a:rPr>
              <a:t>We </a:t>
            </a:r>
            <a:r>
              <a:rPr lang="pl-PL" sz="2400" i="1" dirty="0" err="1">
                <a:latin typeface="Arial Narrow" pitchFamily="34" charset="0"/>
              </a:rPr>
              <a:t>have</a:t>
            </a:r>
            <a:r>
              <a:rPr lang="pl-PL" sz="2400" i="1" dirty="0">
                <a:latin typeface="Arial Narrow" pitchFamily="34" charset="0"/>
              </a:rPr>
              <a:t> to </a:t>
            </a:r>
            <a:r>
              <a:rPr lang="pl-PL" sz="2400" i="1" dirty="0" err="1">
                <a:latin typeface="Arial Narrow" pitchFamily="34" charset="0"/>
              </a:rPr>
              <a:t>try</a:t>
            </a:r>
            <a:r>
              <a:rPr lang="pl-PL" sz="2400" i="1" dirty="0">
                <a:latin typeface="Arial Narrow" pitchFamily="34" charset="0"/>
              </a:rPr>
              <a:t> to stop </a:t>
            </a:r>
            <a:r>
              <a:rPr lang="pl-PL" sz="2400" i="1" dirty="0" err="1">
                <a:latin typeface="Arial Narrow" pitchFamily="34" charset="0"/>
              </a:rPr>
              <a:t>excessive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removal</a:t>
            </a:r>
            <a:r>
              <a:rPr lang="pl-PL" sz="2400" i="1" dirty="0">
                <a:latin typeface="Arial Narrow" pitchFamily="34" charset="0"/>
              </a:rPr>
              <a:t> of </a:t>
            </a:r>
            <a:r>
              <a:rPr lang="pl-PL" sz="2400" i="1" dirty="0" err="1">
                <a:latin typeface="Arial Narrow" pitchFamily="34" charset="0"/>
              </a:rPr>
              <a:t>vegetation</a:t>
            </a:r>
            <a:r>
              <a:rPr lang="pl-PL" sz="2400" i="1" dirty="0">
                <a:latin typeface="Arial Narrow" pitchFamily="34" charset="0"/>
              </a:rPr>
              <a:t>. For </a:t>
            </a:r>
            <a:r>
              <a:rPr lang="pl-PL" sz="2400" i="1" dirty="0" err="1">
                <a:latin typeface="Arial Narrow" pitchFamily="34" charset="0"/>
              </a:rPr>
              <a:t>example</a:t>
            </a:r>
            <a:r>
              <a:rPr lang="pl-PL" sz="2400" i="1" dirty="0">
                <a:latin typeface="Arial Narrow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pl-PL" sz="2400" i="1" dirty="0">
                <a:latin typeface="Arial Narrow" pitchFamily="34" charset="0"/>
              </a:rPr>
              <a:t>Do not waste paper </a:t>
            </a:r>
            <a:r>
              <a:rPr lang="pl-PL" sz="2400" i="1" dirty="0" err="1">
                <a:latin typeface="Arial Narrow" pitchFamily="34" charset="0"/>
              </a:rPr>
              <a:t>because</a:t>
            </a:r>
            <a:r>
              <a:rPr lang="pl-PL" sz="2400" i="1" dirty="0">
                <a:latin typeface="Arial Narrow" pitchFamily="34" charset="0"/>
              </a:rPr>
              <a:t> we </a:t>
            </a:r>
            <a:r>
              <a:rPr lang="pl-PL" sz="2400" i="1" dirty="0" err="1">
                <a:latin typeface="Arial Narrow" pitchFamily="34" charset="0"/>
              </a:rPr>
              <a:t>cut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the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trees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excessively</a:t>
            </a:r>
            <a:r>
              <a:rPr lang="pl-PL" sz="2400" i="1" dirty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sz="2400" i="1" dirty="0">
                <a:latin typeface="Arial Narrow" pitchFamily="34" charset="0"/>
              </a:rPr>
              <a:t>Take </a:t>
            </a:r>
            <a:r>
              <a:rPr lang="pl-PL" sz="2400" i="1" dirty="0" err="1">
                <a:latin typeface="Arial Narrow" pitchFamily="34" charset="0"/>
              </a:rPr>
              <a:t>care</a:t>
            </a:r>
            <a:r>
              <a:rPr lang="pl-PL" sz="2400" i="1" dirty="0">
                <a:latin typeface="Arial Narrow" pitchFamily="34" charset="0"/>
              </a:rPr>
              <a:t> of </a:t>
            </a:r>
            <a:r>
              <a:rPr lang="pl-PL" sz="2400" i="1" dirty="0" err="1">
                <a:latin typeface="Arial Narrow" pitchFamily="34" charset="0"/>
              </a:rPr>
              <a:t>nature</a:t>
            </a:r>
            <a:r>
              <a:rPr lang="pl-PL" sz="2400" i="1" dirty="0">
                <a:latin typeface="Arial Narrow" pitchFamily="34" charset="0"/>
              </a:rPr>
              <a:t>, </a:t>
            </a:r>
            <a:r>
              <a:rPr lang="pl-PL" sz="2400" i="1" dirty="0" err="1">
                <a:latin typeface="Arial Narrow" pitchFamily="34" charset="0"/>
              </a:rPr>
              <a:t>build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gardens</a:t>
            </a:r>
            <a:r>
              <a:rPr lang="pl-PL" sz="2400" i="1" dirty="0">
                <a:latin typeface="Arial Narrow" pitchFamily="34" charset="0"/>
              </a:rPr>
              <a:t> and </a:t>
            </a:r>
            <a:r>
              <a:rPr lang="pl-PL" sz="2400" i="1" dirty="0" err="1">
                <a:latin typeface="Arial Narrow" pitchFamily="34" charset="0"/>
              </a:rPr>
              <a:t>parks</a:t>
            </a:r>
            <a:r>
              <a:rPr lang="pl-PL" sz="2400" i="1" dirty="0">
                <a:latin typeface="Arial Narrow" pitchFamily="34" charset="0"/>
              </a:rPr>
              <a:t> </a:t>
            </a:r>
            <a:r>
              <a:rPr lang="pl-PL" sz="2400" i="1" dirty="0" err="1">
                <a:latin typeface="Arial Narrow" pitchFamily="34" charset="0"/>
              </a:rPr>
              <a:t>instead</a:t>
            </a:r>
            <a:r>
              <a:rPr lang="pl-PL" sz="2400" i="1" dirty="0">
                <a:latin typeface="Arial Narrow" pitchFamily="34" charset="0"/>
              </a:rPr>
              <a:t> of </a:t>
            </a:r>
            <a:r>
              <a:rPr lang="pl-PL" sz="2400" i="1" dirty="0" err="1">
                <a:latin typeface="Arial Narrow" pitchFamily="34" charset="0"/>
              </a:rPr>
              <a:t>blocks</a:t>
            </a:r>
            <a:endParaRPr lang="pl-PL" sz="2400" i="1" dirty="0">
              <a:latin typeface="Arial Narrow" pitchFamily="34" charset="0"/>
            </a:endParaRPr>
          </a:p>
        </p:txBody>
      </p:sp>
      <p:pic>
        <p:nvPicPr>
          <p:cNvPr id="15362" name="Picture 2" descr="Image result for drzewa w mies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4010866" cy="2881139"/>
          </a:xfrm>
          <a:prstGeom prst="rect">
            <a:avLst/>
          </a:prstGeom>
          <a:noFill/>
        </p:spPr>
      </p:pic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68730"/>
            <a:ext cx="3960440" cy="29703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PRESENTATION MADE BY</a:t>
            </a:r>
            <a:br>
              <a:rPr lang="pl-PL" dirty="0"/>
            </a:br>
            <a:r>
              <a:rPr lang="pl-PL" dirty="0"/>
              <a:t> NATASZA JURKOWSKA</a:t>
            </a:r>
            <a:br>
              <a:rPr lang="pl-PL" dirty="0"/>
            </a:br>
            <a:r>
              <a:rPr lang="pl-PL" dirty="0"/>
              <a:t>AND</a:t>
            </a:r>
            <a:br>
              <a:rPr lang="pl-PL" dirty="0"/>
            </a:br>
            <a:r>
              <a:rPr lang="pl-PL" dirty="0"/>
              <a:t>ANNA JĘDRZEJEWSKA</a:t>
            </a:r>
            <a:br>
              <a:rPr lang="pl-PL" dirty="0"/>
            </a:br>
            <a:r>
              <a:rPr lang="pl-PL" dirty="0"/>
              <a:t>FOR </a:t>
            </a:r>
          </a:p>
        </p:txBody>
      </p:sp>
      <p:sp>
        <p:nvSpPr>
          <p:cNvPr id="18434" name="AutoShape 2" descr="Image result for erasmus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Image result for erasmus p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438" name="Picture 6" descr="Image result for erasmus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7718988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259</Words>
  <Application>Microsoft Office PowerPoint</Application>
  <PresentationFormat>Pokaz na ekranie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Motyw pakietu Office</vt:lpstr>
      <vt:lpstr>URBAN HEAT ISLAND PHENOMENON </vt:lpstr>
      <vt:lpstr>WHAT IS URBAN HEAT ISLAND PHENOMENON?</vt:lpstr>
      <vt:lpstr>TEMPERATURE MEASUREMENTS IN POLAND</vt:lpstr>
      <vt:lpstr>HERE ARE OUR MEASUREMENTS OF THE URBAN HEAT ISLAND PHENOMENON</vt:lpstr>
      <vt:lpstr>HOW TO STOP URBAN HEAT ISLAND PHENOMENON?</vt:lpstr>
      <vt:lpstr>PRESENTATION MADE BY  NATASZA JURKOWSKA AND ANNA JĘDRZEJEWSKA FOR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HEAT ISLAND PHENOMENON</dc:title>
  <dc:creator>Joanna</dc:creator>
  <cp:lastModifiedBy>Justyna Wrześniowska</cp:lastModifiedBy>
  <cp:revision>13</cp:revision>
  <dcterms:created xsi:type="dcterms:W3CDTF">2019-06-20T10:01:42Z</dcterms:created>
  <dcterms:modified xsi:type="dcterms:W3CDTF">2019-06-24T23:09:20Z</dcterms:modified>
</cp:coreProperties>
</file>