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6" r:id="rId6"/>
    <p:sldId id="264" r:id="rId7"/>
    <p:sldId id="267" r:id="rId8"/>
    <p:sldId id="259" r:id="rId9"/>
    <p:sldId id="261" r:id="rId10"/>
    <p:sldId id="265" r:id="rId11"/>
    <p:sldId id="268" r:id="rId12"/>
    <p:sldId id="262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668B4E-E639-C54C-ADCF-3D4C6AD9B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SLOGANS </a:t>
            </a:r>
          </a:p>
        </p:txBody>
      </p:sp>
    </p:spTree>
    <p:extLst>
      <p:ext uri="{BB962C8B-B14F-4D97-AF65-F5344CB8AC3E}">
        <p14:creationId xmlns:p14="http://schemas.microsoft.com/office/powerpoint/2010/main" val="195640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D81B4D-51E8-1146-B007-D6F780411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477931" cy="2040470"/>
          </a:xfrm>
        </p:spPr>
        <p:txBody>
          <a:bodyPr>
            <a:noAutofit/>
          </a:bodyPr>
          <a:lstStyle/>
          <a:p>
            <a:r>
              <a:rPr lang="pl-PL" sz="4400" dirty="0"/>
              <a:t>Przyroda jest wieczna, jeżeli jest bezpieczna.</a:t>
            </a:r>
          </a:p>
        </p:txBody>
      </p:sp>
      <p:pic>
        <p:nvPicPr>
          <p:cNvPr id="4098" name="Picture 2" descr="https://image.shutterstock.com/image-photo/world-environment-day-concept-two-260nw-3201519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9"/>
          <a:stretch/>
        </p:blipFill>
        <p:spPr bwMode="auto">
          <a:xfrm>
            <a:off x="2273808" y="2286000"/>
            <a:ext cx="5579744" cy="38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5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C03856-48E6-B04E-93D0-60BE999E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00200"/>
            <a:ext cx="3733800" cy="2971800"/>
          </a:xfrm>
        </p:spPr>
        <p:txBody>
          <a:bodyPr>
            <a:noAutofit/>
          </a:bodyPr>
          <a:lstStyle/>
          <a:p>
            <a:r>
              <a:rPr lang="pl-PL" sz="4400" dirty="0"/>
              <a:t>Pudełko po soku, zegnij wzdłuż boku.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3EF598E6-F348-9A47-BEFC-8842A7AB1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1752600"/>
            <a:ext cx="5359336" cy="301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1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7">
            <a:extLst>
              <a:ext uri="{FF2B5EF4-FFF2-40B4-BE49-F238E27FC236}">
                <a16:creationId xmlns:a16="http://schemas.microsoft.com/office/drawing/2014/main" id="{8D6D0F5C-57E6-0B47-A636-698F90F97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1" y="152401"/>
            <a:ext cx="6705600" cy="50292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600200" y="5410200"/>
            <a:ext cx="687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Finally</a:t>
            </a:r>
            <a:r>
              <a:rPr lang="pl-PL" sz="2800" dirty="0"/>
              <a:t> we </a:t>
            </a:r>
            <a:r>
              <a:rPr lang="pl-PL" sz="2800" dirty="0" err="1"/>
              <a:t>were</a:t>
            </a:r>
            <a:r>
              <a:rPr lang="pl-PL" sz="2800" dirty="0"/>
              <a:t> </a:t>
            </a:r>
            <a:r>
              <a:rPr lang="pl-PL" sz="2800" dirty="0" err="1"/>
              <a:t>ready</a:t>
            </a:r>
            <a:r>
              <a:rPr lang="pl-PL" sz="2800" dirty="0"/>
              <a:t> with </a:t>
            </a:r>
            <a:r>
              <a:rPr lang="pl-PL" sz="2800" dirty="0" err="1"/>
              <a:t>our</a:t>
            </a:r>
            <a:r>
              <a:rPr lang="pl-PL" sz="2800" dirty="0"/>
              <a:t> </a:t>
            </a:r>
            <a:r>
              <a:rPr lang="pl-PL" sz="2800" dirty="0" err="1"/>
              <a:t>slogans</a:t>
            </a:r>
            <a:r>
              <a:rPr lang="pl-P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060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943600" cy="3429000"/>
          </a:xfrm>
        </p:spPr>
        <p:txBody>
          <a:bodyPr>
            <a:normAutofit/>
          </a:bodyPr>
          <a:lstStyle/>
          <a:p>
            <a:pPr algn="ctr"/>
            <a:r>
              <a:rPr lang="pl-PL" sz="4800" dirty="0"/>
              <a:t>The Erasmus + TEAM</a:t>
            </a:r>
            <a:br>
              <a:rPr lang="pl-PL" sz="4800" dirty="0"/>
            </a:br>
            <a:r>
              <a:rPr lang="pl-PL" sz="4800" dirty="0"/>
              <a:t>SP 12 Gdynia</a:t>
            </a:r>
            <a:br>
              <a:rPr lang="pl-PL" sz="4800" dirty="0"/>
            </a:br>
            <a:r>
              <a:rPr lang="pl-PL" sz="4800" dirty="0"/>
              <a:t>POLAND</a:t>
            </a:r>
          </a:p>
        </p:txBody>
      </p:sp>
      <p:pic>
        <p:nvPicPr>
          <p:cNvPr id="5122" name="Picture 2" descr="https://image.shutterstock.com/image-vector/world-wildlife-day-animal-forest-260nw-10314667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5"/>
          <a:stretch/>
        </p:blipFill>
        <p:spPr bwMode="auto">
          <a:xfrm>
            <a:off x="2514600" y="2667000"/>
            <a:ext cx="5105400" cy="35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09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EAFA98-67D2-9D43-9FB0-503B8590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447801"/>
            <a:ext cx="8466665" cy="2894490"/>
          </a:xfrm>
        </p:spPr>
        <p:txBody>
          <a:bodyPr>
            <a:normAutofit fontScale="90000"/>
          </a:bodyPr>
          <a:lstStyle/>
          <a:p>
            <a:pPr algn="just"/>
            <a:r>
              <a:rPr lang="pl-PL" dirty="0"/>
              <a:t>W ramach koła Erasmus+ </a:t>
            </a:r>
            <a:r>
              <a:rPr lang="pl-PL" dirty="0" err="1"/>
              <a:t>realizujacego</a:t>
            </a:r>
            <a:r>
              <a:rPr lang="pl-PL" dirty="0"/>
              <a:t> projekt „ Stop </a:t>
            </a:r>
            <a:r>
              <a:rPr lang="pl-PL" dirty="0" err="1"/>
              <a:t>Climate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- </a:t>
            </a:r>
            <a:br>
              <a:rPr lang="pl-PL" dirty="0"/>
            </a:br>
            <a:r>
              <a:rPr lang="pl-PL" dirty="0" err="1"/>
              <a:t>Together</a:t>
            </a:r>
            <a:r>
              <a:rPr lang="pl-PL" dirty="0"/>
              <a:t> Europe </a:t>
            </a:r>
            <a:r>
              <a:rPr lang="pl-PL" dirty="0" err="1"/>
              <a:t>Achieves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”, uczniowie przygotowywali slogany zachęcające do ochrony środowiska.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31FC65-F181-CE47-9378-713917E36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8847665" cy="1263752"/>
          </a:xfrm>
        </p:spPr>
        <p:txBody>
          <a:bodyPr>
            <a:normAutofit/>
          </a:bodyPr>
          <a:lstStyle/>
          <a:p>
            <a:r>
              <a:rPr lang="pl-PL" sz="3600" dirty="0"/>
              <a:t>We </a:t>
            </a:r>
            <a:r>
              <a:rPr lang="pl-PL" sz="3600" dirty="0" err="1"/>
              <a:t>designed</a:t>
            </a:r>
            <a:r>
              <a:rPr lang="pl-PL" sz="3600" dirty="0"/>
              <a:t> </a:t>
            </a:r>
            <a:r>
              <a:rPr lang="pl-PL" sz="3600" dirty="0" err="1"/>
              <a:t>slogans</a:t>
            </a:r>
            <a:r>
              <a:rPr lang="pl-PL" sz="3600" dirty="0"/>
              <a:t> </a:t>
            </a:r>
            <a:r>
              <a:rPr lang="pl-PL" sz="3600" dirty="0" err="1"/>
              <a:t>during</a:t>
            </a:r>
            <a:r>
              <a:rPr lang="pl-PL" sz="3600" dirty="0"/>
              <a:t> </a:t>
            </a:r>
            <a:r>
              <a:rPr lang="pl-PL" sz="3600" dirty="0" err="1"/>
              <a:t>our</a:t>
            </a:r>
            <a:r>
              <a:rPr lang="pl-PL" sz="3600" dirty="0"/>
              <a:t> </a:t>
            </a:r>
            <a:r>
              <a:rPr lang="pl-PL" sz="3600" dirty="0" err="1"/>
              <a:t>weekly</a:t>
            </a:r>
            <a:r>
              <a:rPr lang="pl-PL" sz="3600" dirty="0"/>
              <a:t> Erasmus + </a:t>
            </a:r>
            <a:r>
              <a:rPr lang="pl-PL" sz="3600" dirty="0" err="1"/>
              <a:t>meetings</a:t>
            </a:r>
            <a:r>
              <a:rPr lang="pl-PL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190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A78328-EDFD-BF40-BF4A-4456D16E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96" y="5367338"/>
            <a:ext cx="8596667" cy="566738"/>
          </a:xfrm>
        </p:spPr>
        <p:txBody>
          <a:bodyPr>
            <a:noAutofit/>
          </a:bodyPr>
          <a:lstStyle/>
          <a:p>
            <a:r>
              <a:rPr lang="pl-PL" sz="3600" dirty="0"/>
              <a:t>Na początku uczniowie wyszukiwali hasła dotyczące ochrony środowiska w Internecie.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1EAA3FD4-4289-4F42-A953-3677B0A461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0182" b="20182"/>
          <a:stretch/>
        </p:blipFill>
        <p:spPr>
          <a:xfrm>
            <a:off x="1066800" y="533400"/>
            <a:ext cx="7597602" cy="339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DEEF8B-1682-864F-913D-4AA9F797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839200" cy="1420002"/>
          </a:xfrm>
        </p:spPr>
        <p:txBody>
          <a:bodyPr>
            <a:noAutofit/>
          </a:bodyPr>
          <a:lstStyle/>
          <a:p>
            <a:r>
              <a:rPr lang="pl-PL" sz="4000" dirty="0"/>
              <a:t>Tyle zysku ile odzysku. </a:t>
            </a:r>
            <a:br>
              <a:rPr lang="pl-PL" sz="4000" dirty="0"/>
            </a:br>
            <a:r>
              <a:rPr lang="en-US" sz="4000" dirty="0"/>
              <a:t>As much profit as recovery.</a:t>
            </a:r>
            <a:endParaRPr lang="pl-PL" sz="4000" dirty="0"/>
          </a:p>
        </p:txBody>
      </p:sp>
      <p:pic>
        <p:nvPicPr>
          <p:cNvPr id="6146" name="Picture 2" descr="https://image.shutterstock.com/image-photo/planting-together-concept-kid-father-260nw-5629458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3"/>
          <a:stretch/>
        </p:blipFill>
        <p:spPr bwMode="auto">
          <a:xfrm>
            <a:off x="1905000" y="1801002"/>
            <a:ext cx="6239256" cy="442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2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B4E51C-CA02-8C47-8C10-D7C247EA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66800"/>
            <a:ext cx="4343400" cy="4495800"/>
          </a:xfrm>
        </p:spPr>
        <p:txBody>
          <a:bodyPr>
            <a:noAutofit/>
          </a:bodyPr>
          <a:lstStyle/>
          <a:p>
            <a:r>
              <a:rPr lang="pl-PL" sz="4400" dirty="0"/>
              <a:t>Oznacz kulturę i chroń naturę.</a:t>
            </a:r>
            <a:br>
              <a:rPr lang="pl-PL" sz="4400" dirty="0"/>
            </a:br>
            <a:br>
              <a:rPr lang="pl-PL" sz="4400" dirty="0"/>
            </a:br>
            <a:r>
              <a:rPr lang="en-US" sz="4400" dirty="0"/>
              <a:t>Mark culture and protect nature.</a:t>
            </a:r>
            <a:endParaRPr lang="pl-PL" sz="4400" dirty="0"/>
          </a:p>
        </p:txBody>
      </p:sp>
      <p:pic>
        <p:nvPicPr>
          <p:cNvPr id="1026" name="Picture 2" descr="Znalezione obrazy dla zapytania dzień ziemi slog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533775" cy="345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46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516DE0-DD84-324D-93D1-25A5DDF3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0"/>
            <a:ext cx="7247466" cy="863597"/>
          </a:xfrm>
        </p:spPr>
        <p:txBody>
          <a:bodyPr>
            <a:noAutofit/>
          </a:bodyPr>
          <a:lstStyle/>
          <a:p>
            <a:r>
              <a:rPr lang="pl-PL" sz="4400" dirty="0"/>
              <a:t>Środowisko ponad wszystko.</a:t>
            </a:r>
          </a:p>
        </p:txBody>
      </p:sp>
      <p:pic>
        <p:nvPicPr>
          <p:cNvPr id="3074" name="Picture 2" descr="Znalezione obrazy dla zapytania dzień ziemi slog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88163"/>
            <a:ext cx="5591609" cy="430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70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475824-2BE2-1341-A014-1B30C5B1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3400"/>
            <a:ext cx="8229600" cy="1066800"/>
          </a:xfrm>
        </p:spPr>
        <p:txBody>
          <a:bodyPr>
            <a:noAutofit/>
          </a:bodyPr>
          <a:lstStyle/>
          <a:p>
            <a:r>
              <a:rPr lang="pl-PL" sz="4400" dirty="0"/>
              <a:t>Niszczymy las nie będzie nas.</a:t>
            </a:r>
          </a:p>
        </p:txBody>
      </p:sp>
      <p:pic>
        <p:nvPicPr>
          <p:cNvPr id="2050" name="Picture 2" descr="Znalezione obrazy dla zapytania dzień ziemi sloga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2"/>
          <a:stretch/>
        </p:blipFill>
        <p:spPr bwMode="auto">
          <a:xfrm>
            <a:off x="2081784" y="1752600"/>
            <a:ext cx="5105400" cy="48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7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D036A-E02A-B14A-86EE-E3A29BD8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4572000" cy="3474966"/>
          </a:xfrm>
        </p:spPr>
        <p:txBody>
          <a:bodyPr>
            <a:noAutofit/>
          </a:bodyPr>
          <a:lstStyle/>
          <a:p>
            <a:r>
              <a:rPr lang="pl-PL" sz="3600" dirty="0"/>
              <a:t>Następnie potrzebne informacje wklejali do Worda i wycinali po wydrukowaniu.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FD6C93FE-8B47-6047-B230-261DDFC44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8188" y="768350"/>
            <a:ext cx="4142519" cy="55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6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26FB28-63E9-944F-AC28-58931AA3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"/>
            <a:ext cx="8397701" cy="1560114"/>
          </a:xfrm>
        </p:spPr>
        <p:txBody>
          <a:bodyPr>
            <a:normAutofit/>
          </a:bodyPr>
          <a:lstStyle/>
          <a:p>
            <a:r>
              <a:rPr lang="pl-PL" dirty="0"/>
              <a:t>Wycięte frazy przyklejali do wykałaczki i wkładali w jabłka.</a:t>
            </a:r>
          </a:p>
        </p:txBody>
      </p:sp>
      <p:pic>
        <p:nvPicPr>
          <p:cNvPr id="3" name="Obraz 5">
            <a:extLst>
              <a:ext uri="{FF2B5EF4-FFF2-40B4-BE49-F238E27FC236}">
                <a16:creationId xmlns:a16="http://schemas.microsoft.com/office/drawing/2014/main" id="{69F6C58D-AFFD-C042-A776-9391FACA73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4400" y="1905000"/>
            <a:ext cx="3754574" cy="4536249"/>
          </a:xfrm>
          <a:prstGeom prst="rect">
            <a:avLst/>
          </a:prstGeom>
        </p:spPr>
      </p:pic>
      <p:pic>
        <p:nvPicPr>
          <p:cNvPr id="7" name="Obraz 7">
            <a:extLst>
              <a:ext uri="{FF2B5EF4-FFF2-40B4-BE49-F238E27FC236}">
                <a16:creationId xmlns:a16="http://schemas.microsoft.com/office/drawing/2014/main" id="{6DE0B3EB-F77D-FA41-9C32-FACCF2508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828800"/>
            <a:ext cx="3699911" cy="453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8220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104</Words>
  <Application>Microsoft Office PowerPoint</Application>
  <PresentationFormat>Panoramiczny</PresentationFormat>
  <Paragraphs>14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Faseta</vt:lpstr>
      <vt:lpstr>SLOGANS </vt:lpstr>
      <vt:lpstr>W ramach koła Erasmus+ realizujacego projekt „ Stop Climate Change -  Together Europe Achieves More”, uczniowie przygotowywali slogany zachęcające do ochrony środowiska.</vt:lpstr>
      <vt:lpstr>Na początku uczniowie wyszukiwali hasła dotyczące ochrony środowiska w Internecie.</vt:lpstr>
      <vt:lpstr>Tyle zysku ile odzysku.  As much profit as recovery.</vt:lpstr>
      <vt:lpstr>Oznacz kulturę i chroń naturę.  Mark culture and protect nature.</vt:lpstr>
      <vt:lpstr>Środowisko ponad wszystko.</vt:lpstr>
      <vt:lpstr>Niszczymy las nie będzie nas.</vt:lpstr>
      <vt:lpstr>Następnie potrzebne informacje wklejali do Worda i wycinali po wydrukowaniu.</vt:lpstr>
      <vt:lpstr>Wycięte frazy przyklejali do wykałaczki i wkładali w jabłka.</vt:lpstr>
      <vt:lpstr>Przyroda jest wieczna, jeżeli jest bezpieczna.</vt:lpstr>
      <vt:lpstr>Pudełko po soku, zegnij wzdłuż boku.</vt:lpstr>
      <vt:lpstr>Prezentacja programu PowerPoint</vt:lpstr>
      <vt:lpstr>The Erasmus + TEAM SP 12 Gdynia POLAND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Nieznany użytkownik</dc:creator>
  <cp:lastModifiedBy>Justyna Wrześniowska</cp:lastModifiedBy>
  <cp:revision>20</cp:revision>
  <dcterms:created xsi:type="dcterms:W3CDTF">2019-06-05T08:38:02Z</dcterms:created>
  <dcterms:modified xsi:type="dcterms:W3CDTF">2019-06-25T12:40:25Z</dcterms:modified>
</cp:coreProperties>
</file>