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5682EA-AE06-4DA5-AED8-B65EB95C2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BFA82FD-81B5-44BE-9910-4690AA052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1C1AE78-3A79-4234-AB43-7FCC6F038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E3D-C46F-4E45-94FF-3A63A29A556D}" type="datetimeFigureOut">
              <a:rPr lang="el-GR" smtClean="0"/>
              <a:t>31/1/2020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725B00E-BBE5-473C-A579-174CEF4B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25C025-F904-4BA9-81B5-E39A89A4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FA9E-E398-445F-AED8-352DC84B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290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E3E534-05B5-426E-A9CF-F9520928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782C52F-8D22-4A90-903C-383817EA9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4C21CB-7727-4DA0-ACE9-11F6527DE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E3D-C46F-4E45-94FF-3A63A29A556D}" type="datetimeFigureOut">
              <a:rPr lang="el-GR" smtClean="0"/>
              <a:t>31/1/2020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10392CC-53F6-4068-8C8D-AB53C7F6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F6D8131-DE7F-4A60-A173-33B09CE8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FA9E-E398-445F-AED8-352DC84B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215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B98F02C-9FA5-43EC-A347-D2FDDC04D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2CF4AC5-462B-437E-8D1F-D8AEF9C33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E39EA55-69F1-4365-8F7D-2DAEBABD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E3D-C46F-4E45-94FF-3A63A29A556D}" type="datetimeFigureOut">
              <a:rPr lang="el-GR" smtClean="0"/>
              <a:t>31/1/2020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67273-E937-4D18-B0A8-065ED362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5687B4F-6906-4FE8-80E2-3D56D009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FA9E-E398-445F-AED8-352DC84B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038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FDA86E-8C65-465E-9797-FC38C17E9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698C5C-45EB-493B-B0E0-D3DECB862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F5B4768-B1A5-4E17-89A1-868163FC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E3D-C46F-4E45-94FF-3A63A29A556D}" type="datetimeFigureOut">
              <a:rPr lang="el-GR" smtClean="0"/>
              <a:t>31/1/2020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A06E4FA-970F-4BBF-9DB1-9F43BC1BA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5304928-AEAB-4A95-AFC5-11DD93D7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FA9E-E398-445F-AED8-352DC84B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862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7AD645-5474-46EF-A2A3-A5EBA872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5498478-09DC-40A4-8536-0C3930A82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B109961-3DE2-4A77-A037-CEFFF4557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E3D-C46F-4E45-94FF-3A63A29A556D}" type="datetimeFigureOut">
              <a:rPr lang="el-GR" smtClean="0"/>
              <a:t>31/1/2020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F23BC6-13CA-41DA-A5BC-3156F026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613C17E-A03D-4A2F-B43B-44A4A822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FA9E-E398-445F-AED8-352DC84B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083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680770-C526-4D9F-A5E8-E90CE772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44386B-C652-4E5E-A8D5-0BBC5DA0C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E37C897-7E5A-4F76-AE96-82DD6119E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5328DBE-C403-4806-B0FC-9EAC7A59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E3D-C46F-4E45-94FF-3A63A29A556D}" type="datetimeFigureOut">
              <a:rPr lang="el-GR" smtClean="0"/>
              <a:t>31/1/2020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1F0EB11-A5F6-4F9E-A6F0-153E7C5D4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E4F3F16-EFD9-489C-8CA5-344C7C6E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FA9E-E398-445F-AED8-352DC84B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885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883BF5-DDB2-4457-A11C-510C24515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9C545DE-4BEC-4EA7-A19C-38A433408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B5A27FB-A007-49D3-B6AE-A866CF8DE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1CD2E9B-A292-4743-88D9-766408657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533B1EF-87AD-4CF9-BF94-374942F65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94D666D-9064-42F5-B4F0-5A535000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E3D-C46F-4E45-94FF-3A63A29A556D}" type="datetimeFigureOut">
              <a:rPr lang="el-GR" smtClean="0"/>
              <a:t>31/1/2020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888BCA-EFB0-41A6-BEB6-E10FD79B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A38842B-3B55-4E16-9C6B-D43F5ECC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FA9E-E398-445F-AED8-352DC84B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30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A4C622-D88D-4D5B-AAEB-FFD5D1C2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10EDE53-E01E-4AC7-9AE7-4D2CC74C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E3D-C46F-4E45-94FF-3A63A29A556D}" type="datetimeFigureOut">
              <a:rPr lang="el-GR" smtClean="0"/>
              <a:t>31/1/2020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CBFB043-727C-4D0F-9C09-123DA510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AE30A38-157A-4B1B-903A-D7A77F0B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FA9E-E398-445F-AED8-352DC84B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32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49D1EF0-4ACE-4ABD-B690-33CCCBA96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E3D-C46F-4E45-94FF-3A63A29A556D}" type="datetimeFigureOut">
              <a:rPr lang="el-GR" smtClean="0"/>
              <a:t>31/1/2020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2A082C2-8CE9-438C-ABC7-03020137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5FB2C37-BD97-4A41-9091-5A9E0236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FA9E-E398-445F-AED8-352DC84B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591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9E13BA-7EA5-4B1B-988A-72EC8A3B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A7658A-09B7-4286-BC45-91D7EAE93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7AADAED-3EBE-43DE-B80F-A64FB8A6F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15CC8B0-946B-44F5-BF96-F7A32008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E3D-C46F-4E45-94FF-3A63A29A556D}" type="datetimeFigureOut">
              <a:rPr lang="el-GR" smtClean="0"/>
              <a:t>31/1/2020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78818AD-3B30-4266-B849-5BF70BC31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60DD2FC-7003-4FA8-91F9-2F824A7E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FA9E-E398-445F-AED8-352DC84B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696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9112B6-F9DA-4737-8002-AA8FEE3B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99EF42C-1E7A-4712-8014-9BA811B0B8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760593C-4B61-4B0C-90FE-11526BC85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240FAB5-FCFC-4EA2-998D-25DF47CC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E3D-C46F-4E45-94FF-3A63A29A556D}" type="datetimeFigureOut">
              <a:rPr lang="el-GR" smtClean="0"/>
              <a:t>31/1/2020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C5A5D70-5209-4A11-AA1F-5FCF85F5D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45F8DA4-3475-452D-B4FF-A9828F7F6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FA9E-E398-445F-AED8-352DC84B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7B2E1AB-0EFC-49DD-95C2-BC450299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77D3271-4EE2-4772-A88F-2DFE3EF55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96CC5E3-DCB3-414E-8E0C-B8CBA9158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7CE3D-C46F-4E45-94FF-3A63A29A556D}" type="datetimeFigureOut">
              <a:rPr lang="el-GR" smtClean="0"/>
              <a:t>31/1/2020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DC602FA-B8D2-4E92-8F7B-44E5CBC0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5449B6A-BE19-4EAE-8834-0B91F183B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5FA9E-E398-445F-AED8-352DC84B2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626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7B9DD7-3DC0-4AB6-BC79-E61EDD009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438" y="1780162"/>
            <a:ext cx="9199123" cy="294748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SCIENCE FAIR</a:t>
            </a:r>
            <a:br>
              <a:rPr lang="en-US" sz="4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</a:br>
            <a:br>
              <a:rPr lang="en-US" sz="4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en-US" sz="4000" baseline="30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ST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 GYMNASIUM OF CHOLARGOS </a:t>
            </a:r>
            <a:br>
              <a:rPr lang="en-US" sz="4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</a:br>
            <a:br>
              <a:rPr lang="en-US" sz="4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2020</a:t>
            </a:r>
            <a:endParaRPr lang="el-GR" sz="40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6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6CEDCE73-6F2C-4EA3-BDB2-DC4FD749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Pupils of the Erasmus team competed with their peers in groups and presented experiments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experiments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 based on climate change.</a:t>
            </a:r>
            <a:endParaRPr lang="el-GR" sz="24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Θέση περιεχομένου 13">
            <a:extLst>
              <a:ext uri="{FF2B5EF4-FFF2-40B4-BE49-F238E27FC236}">
                <a16:creationId xmlns:a16="http://schemas.microsoft.com/office/drawing/2014/main" id="{CC1AD032-BF66-4DE0-B733-3E96219842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6249"/>
            <a:ext cx="5181600" cy="3890090"/>
          </a:xfrm>
        </p:spPr>
      </p:pic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B3D5705F-0055-4D23-9143-110A5C917A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6249"/>
            <a:ext cx="5181600" cy="3890090"/>
          </a:xfrm>
        </p:spPr>
      </p:pic>
    </p:spTree>
    <p:extLst>
      <p:ext uri="{BB962C8B-B14F-4D97-AF65-F5344CB8AC3E}">
        <p14:creationId xmlns:p14="http://schemas.microsoft.com/office/powerpoint/2010/main" val="353559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E43E11-3E38-4F50-85B8-983A433A0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One of the best experiments connected with soil erosion. They water the plants in four pots for five days… </a:t>
            </a:r>
            <a:endParaRPr lang="el-GR" sz="24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A7E069A-0EFF-4B7C-AA45-CF6664B0F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1" y="2281287"/>
            <a:ext cx="5475717" cy="411089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D2A2500-D2E3-4C9C-B2CA-C21203E91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92" y="2202016"/>
            <a:ext cx="5581306" cy="41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2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ADE1C1-96F2-4628-BA35-F1CFCA3A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109" y="365125"/>
            <a:ext cx="2446068" cy="595083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… and they consumed that the pot with more plants loose less water that the others. They learned that plantations, forests etc. are very important in case of floods or storms.</a:t>
            </a:r>
            <a:endParaRPr lang="el-GR" sz="24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Θέση περιεχομένου 4">
            <a:extLst>
              <a:ext uri="{FF2B5EF4-FFF2-40B4-BE49-F238E27FC236}">
                <a16:creationId xmlns:a16="http://schemas.microsoft.com/office/drawing/2014/main" id="{62BE37FB-B1A6-4B3D-97FE-A7BF67FA1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866" y="252002"/>
            <a:ext cx="3649915" cy="6492876"/>
          </a:xfr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B1BFA64E-3E9F-4F73-89C3-D32A20E43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9" y="252003"/>
            <a:ext cx="3649915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62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77C8BE41-EE37-4C00-BDA6-77867FEFF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prstClr val="white">
                    <a:lumMod val="75000"/>
                  </a:prstClr>
                </a:solidFill>
                <a:latin typeface="Arial Black" panose="020B0A04020102020204" pitchFamily="34" charset="0"/>
              </a:rPr>
              <a:t>The second very interesting experiment was connected with the production of CO2 …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D9975A4-1205-463B-A10F-79F6CC7E90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2" y="2178798"/>
            <a:ext cx="5488791" cy="4120714"/>
          </a:xfrm>
        </p:spPr>
      </p:pic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8F7DFDD2-C27C-495C-B0F6-F6211A2A7C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11" y="1948174"/>
            <a:ext cx="3221017" cy="4290395"/>
          </a:xfrm>
        </p:spPr>
      </p:pic>
    </p:spTree>
    <p:extLst>
      <p:ext uri="{BB962C8B-B14F-4D97-AF65-F5344CB8AC3E}">
        <p14:creationId xmlns:p14="http://schemas.microsoft.com/office/powerpoint/2010/main" val="184738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09729933-349A-4CDD-9E50-7B4D04E1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CO2 produced by mixing vinegar and soda put off the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caddle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 light. </a:t>
            </a:r>
            <a:endParaRPr lang="el-GR" sz="24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0BAAC7B5-36A0-4FB0-A29C-69D6F0D6F1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6249"/>
            <a:ext cx="5181600" cy="3890090"/>
          </a:xfrm>
        </p:spPr>
      </p:pic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D5139EBF-87F4-44AF-A64F-C2D0642851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82" y="1933700"/>
            <a:ext cx="3093629" cy="4120714"/>
          </a:xfrm>
        </p:spPr>
      </p:pic>
    </p:spTree>
    <p:extLst>
      <p:ext uri="{BB962C8B-B14F-4D97-AF65-F5344CB8AC3E}">
        <p14:creationId xmlns:p14="http://schemas.microsoft.com/office/powerpoint/2010/main" val="134238457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Ευρεία οθόνη</PresentationFormat>
  <Paragraphs>6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Θέμα του Office</vt:lpstr>
      <vt:lpstr>SCIENCE FAIR  1ST GYMNASIUM OF CHOLARGOS   2020</vt:lpstr>
      <vt:lpstr>Pupils of the Erasmus team competed with their peers in groups and presented experiments experiments based on climate change.</vt:lpstr>
      <vt:lpstr>One of the best experiments connected with soil erosion. They water the plants in four pots for five days… </vt:lpstr>
      <vt:lpstr>… and they consumed that the pot with more plants loose less water that the others. They learned that plantations, forests etc. are very important in case of floods or storms.</vt:lpstr>
      <vt:lpstr>The second very interesting experiment was connected with the production of CO2 …</vt:lpstr>
      <vt:lpstr>CO2 produced by mixing vinegar and soda put off the caddle light.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FAIR  1ST GYMNASIUM OF CHOLARGOS   2020</dc:title>
  <dc:creator> </dc:creator>
  <cp:lastModifiedBy> </cp:lastModifiedBy>
  <cp:revision>13</cp:revision>
  <dcterms:created xsi:type="dcterms:W3CDTF">2020-01-31T07:46:27Z</dcterms:created>
  <dcterms:modified xsi:type="dcterms:W3CDTF">2020-01-31T20:04:38Z</dcterms:modified>
</cp:coreProperties>
</file>