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6" r:id="rId3"/>
    <p:sldId id="261" r:id="rId4"/>
    <p:sldId id="267" r:id="rId5"/>
    <p:sldId id="262" r:id="rId6"/>
    <p:sldId id="263" r:id="rId7"/>
    <p:sldId id="264" r:id="rId8"/>
    <p:sldId id="265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23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8FCE21-F034-43AF-BB95-CE7AA8C20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REDUCE – REUSE - RECYCLE</a:t>
            </a:r>
            <a:endParaRPr lang="el-GR" b="1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4D2348-A9CE-48AF-A9AA-8F2F0C8AA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36" y="2201662"/>
            <a:ext cx="10342484" cy="39031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en-US" sz="3200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st</a:t>
            </a:r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 Gymnasium of </a:t>
            </a:r>
            <a:r>
              <a:rPr lang="en-US" sz="3200" dirty="0" err="1">
                <a:latin typeface="Arial Black" panose="020B0A04020102020204" pitchFamily="34" charset="0"/>
                <a:cs typeface="Arial" panose="020B0604020202020204" pitchFamily="34" charset="0"/>
              </a:rPr>
              <a:t>Cholargos</a:t>
            </a:r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16 – 12 – 2018 </a:t>
            </a:r>
          </a:p>
          <a:p>
            <a:pPr marL="0" indent="0" algn="ctr">
              <a:buNone/>
            </a:pPr>
            <a:endParaRPr lang="en-US" sz="3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Christmas bazaar </a:t>
            </a:r>
          </a:p>
          <a:p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Lectures about climate change</a:t>
            </a:r>
          </a:p>
          <a:p>
            <a:pPr marL="0" indent="0" algn="just">
              <a:buNone/>
            </a:pPr>
            <a:endParaRPr lang="en-US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9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3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1" name="Picture 40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62" name="Picture 42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3" name="Rectangle 44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Rectangle 46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5" name="Picture 48">
            <a:extLst>
              <a:ext uri="{FF2B5EF4-FFF2-40B4-BE49-F238E27FC236}">
                <a16:creationId xmlns:a16="http://schemas.microsoft.com/office/drawing/2014/main" id="{B3F9E774-F054-4892-8E69-C76B2C8545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66" name="Picture 50">
            <a:extLst>
              <a:ext uri="{FF2B5EF4-FFF2-40B4-BE49-F238E27FC236}">
                <a16:creationId xmlns:a16="http://schemas.microsoft.com/office/drawing/2014/main" id="{BEF6A099-2A38-4C66-88FF-FDBCB564E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7" name="Rectangle 52">
            <a:extLst>
              <a:ext uri="{FF2B5EF4-FFF2-40B4-BE49-F238E27FC236}">
                <a16:creationId xmlns:a16="http://schemas.microsoft.com/office/drawing/2014/main" id="{D0D98427-7B26-46E2-93FE-CB8CD38542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54">
            <a:extLst>
              <a:ext uri="{FF2B5EF4-FFF2-40B4-BE49-F238E27FC236}">
                <a16:creationId xmlns:a16="http://schemas.microsoft.com/office/drawing/2014/main" id="{B15A4233-F980-4EF6-B2C0-D7C63E752A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F6B981B-D843-4266-84A3-45323529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9" y="642795"/>
            <a:ext cx="5072955" cy="133500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Arial Black" panose="020B0A04020102020204" pitchFamily="34" charset="0"/>
              </a:rPr>
              <a:t>The headmaster and a representative of students donated the money earned  at bazaar…</a:t>
            </a:r>
          </a:p>
        </p:txBody>
      </p:sp>
      <p:pic>
        <p:nvPicPr>
          <p:cNvPr id="69" name="Picture 56">
            <a:extLst>
              <a:ext uri="{FF2B5EF4-FFF2-40B4-BE49-F238E27FC236}">
                <a16:creationId xmlns:a16="http://schemas.microsoft.com/office/drawing/2014/main" id="{3B7E3E62-AACE-4D18-93B3-B4C452E287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1691EA5F-93D6-4F25-9AE9-C160931052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038" y="2765227"/>
            <a:ext cx="3656012" cy="2742009"/>
          </a:xfrm>
        </p:spPr>
      </p:pic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421B5709-714B-4EA8-8C75-C105D9B4D5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Θέση περιεχομένου 7">
            <a:extLst>
              <a:ext uri="{FF2B5EF4-FFF2-40B4-BE49-F238E27FC236}">
                <a16:creationId xmlns:a16="http://schemas.microsoft.com/office/drawing/2014/main" id="{AF8A5F28-7A46-4EFC-B6DB-5E3003A4D75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3085" y="1314627"/>
            <a:ext cx="5629268" cy="4221951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77009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E00DD20-2A56-4AF1-BDCA-CF542DBC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53" y="649351"/>
            <a:ext cx="5134427" cy="132088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… to the hospital “</a:t>
            </a:r>
            <a:r>
              <a:rPr lang="en-US" sz="2400" dirty="0" err="1">
                <a:latin typeface="Arial Black" panose="020B0A04020102020204" pitchFamily="34" charset="0"/>
              </a:rPr>
              <a:t>Elpida</a:t>
            </a:r>
            <a:r>
              <a:rPr lang="en-US" sz="2400" dirty="0">
                <a:latin typeface="Arial Black" panose="020B0A04020102020204" pitchFamily="34" charset="0"/>
              </a:rPr>
              <a:t>” nursing children with cancer.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0AEC8538-0F31-4A75-AF10-C0CC1ECECD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425" y="2483518"/>
            <a:ext cx="4071457" cy="3053593"/>
          </a:xfrm>
        </p:spPr>
      </p:pic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F0AF582F-09CD-49C9-8D34-F3AE72B5DB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6090" y="1320888"/>
            <a:ext cx="6269479" cy="421622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879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E6301E-AA46-4DFB-87A4-8B03E5637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26" y="2423604"/>
            <a:ext cx="10185947" cy="3539218"/>
          </a:xfrm>
        </p:spPr>
        <p:txBody>
          <a:bodyPr/>
          <a:lstStyle/>
          <a:p>
            <a:pPr marL="0" indent="0" algn="just">
              <a:buNone/>
            </a:pPr>
            <a:endParaRPr 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Teachers and students of 1</a:t>
            </a:r>
            <a:r>
              <a:rPr lang="en-US" sz="2800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 Gymnasium </a:t>
            </a:r>
          </a:p>
          <a:p>
            <a:pPr marL="0" indent="0" algn="just">
              <a:buNone/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err="1">
                <a:latin typeface="Arial Black" panose="020B0A04020102020204" pitchFamily="34" charset="0"/>
                <a:cs typeface="Arial" panose="020B0604020202020204" pitchFamily="34" charset="0"/>
              </a:rPr>
              <a:t>Cholargos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 organized a Christmas bazaar</a:t>
            </a:r>
          </a:p>
          <a:p>
            <a:pPr marL="0" indent="0" algn="just">
              <a:buNone/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where they sold books and objects for Christmas decoration.</a:t>
            </a:r>
            <a:endParaRPr lang="el-GR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0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F349553-2623-4046-8A61-A6B8D7AB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64" y="790112"/>
            <a:ext cx="10191565" cy="104405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Students taking part in Erasmus project ...</a:t>
            </a:r>
            <a:endParaRPr lang="el-GR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4EA1804-B92A-407A-90ED-6A00F450E97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6768" y="2169453"/>
            <a:ext cx="5983550" cy="4487663"/>
          </a:xfrm>
        </p:spPr>
      </p:pic>
    </p:spTree>
    <p:extLst>
      <p:ext uri="{BB962C8B-B14F-4D97-AF65-F5344CB8AC3E}">
        <p14:creationId xmlns:p14="http://schemas.microsoft.com/office/powerpoint/2010/main" val="339339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E1450A-0DC1-486D-8EAD-A89F5239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36847"/>
            <a:ext cx="9733186" cy="1097319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… sold books that they didn’t need and Christmas decorations made by recycling materials …</a:t>
            </a:r>
            <a:endParaRPr lang="el-GR" sz="3200" dirty="0">
              <a:latin typeface="Arial Black" panose="020B0A04020102020204" pitchFamily="34" charset="0"/>
            </a:endParaRP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F48FD884-F78F-46CD-ABFC-42F5292EFD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038" y="2374702"/>
            <a:ext cx="4697412" cy="3523059"/>
          </a:xfrm>
        </p:spPr>
      </p:pic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156EF548-4DC2-461E-B46D-205F728126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350" y="2373511"/>
            <a:ext cx="4700588" cy="3525441"/>
          </a:xfrm>
        </p:spPr>
      </p:pic>
    </p:spTree>
    <p:extLst>
      <p:ext uri="{BB962C8B-B14F-4D97-AF65-F5344CB8AC3E}">
        <p14:creationId xmlns:p14="http://schemas.microsoft.com/office/powerpoint/2010/main" val="410192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4DD8E2B7-28A9-49BC-A2E1-C57D466B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753229"/>
            <a:ext cx="10575484" cy="108093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They were also interviewed live on school radio station. </a:t>
            </a:r>
            <a:endParaRPr lang="el-GR" sz="2800" dirty="0">
              <a:latin typeface="Arial Black" panose="020B0A04020102020204" pitchFamily="34" charset="0"/>
            </a:endParaRPr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266FE395-1D55-428A-8175-8F4DC39B4E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418" y="2464037"/>
            <a:ext cx="4915164" cy="3686373"/>
          </a:xfrm>
        </p:spPr>
      </p:pic>
      <p:pic>
        <p:nvPicPr>
          <p:cNvPr id="12" name="Θέση περιεχομένου 11">
            <a:extLst>
              <a:ext uri="{FF2B5EF4-FFF2-40B4-BE49-F238E27FC236}">
                <a16:creationId xmlns:a16="http://schemas.microsoft.com/office/drawing/2014/main" id="{21DF66FA-B610-4263-A226-0A49ACF055E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5550" y="2509678"/>
            <a:ext cx="4793456" cy="3595093"/>
          </a:xfrm>
        </p:spPr>
      </p:pic>
    </p:spTree>
    <p:extLst>
      <p:ext uri="{BB962C8B-B14F-4D97-AF65-F5344CB8AC3E}">
        <p14:creationId xmlns:p14="http://schemas.microsoft.com/office/powerpoint/2010/main" val="342500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DF40AC6F-A9EF-4B93-B128-D563795D5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17" y="753228"/>
            <a:ext cx="9903565" cy="108093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So, they had the chance to tell about Erasmus project and how they felt for their participation.</a:t>
            </a:r>
            <a:endParaRPr lang="el-GR" sz="3200" dirty="0">
              <a:latin typeface="Arial Black" panose="020B0A04020102020204" pitchFamily="34" charset="0"/>
            </a:endParaRP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9252E5A3-3B14-4BDD-9B95-4524348F6F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038" y="2374702"/>
            <a:ext cx="4697412" cy="3523059"/>
          </a:xfr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9210A71E-9CA0-4D1E-95AB-799941777A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350" y="2373511"/>
            <a:ext cx="4700588" cy="3525441"/>
          </a:xfrm>
        </p:spPr>
      </p:pic>
    </p:spTree>
    <p:extLst>
      <p:ext uri="{BB962C8B-B14F-4D97-AF65-F5344CB8AC3E}">
        <p14:creationId xmlns:p14="http://schemas.microsoft.com/office/powerpoint/2010/main" val="134814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0E93D5FC-63A0-47A4-A8C7-365881F645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5C2F18C-671F-4ECE-96A3-EBAFC57964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9728584-DEE7-4174-9BB7-DAEBB71F92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64C1E679-9F46-4A3D-8724-12767F0EB0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B7D69C-15F2-4834-A591-AF4B6F90BA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765757F-11B2-4B46-A7DB-35AE5DE83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34" name="Rectangle 33">
              <a:extLst>
                <a:ext uri="{FF2B5EF4-FFF2-40B4-BE49-F238E27FC236}">
                  <a16:creationId xmlns:a16="http://schemas.microsoft.com/office/drawing/2014/main" id="{1461D6A8-8DB5-4F2B-BB76-482DE74EDD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E453312A-CCFE-4882-B1B8-36D80B69CB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42F4BC0E-FC44-4F8D-A286-772EC2E178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002377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7BC5674-71CE-4D27-A8CE-35F18664DC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040880" cy="202738"/>
          </a:xfrm>
          <a:prstGeom prst="rect">
            <a:avLst/>
          </a:prstGeom>
        </p:spPr>
      </p:pic>
      <p:pic>
        <p:nvPicPr>
          <p:cNvPr id="18" name="Θέση περιεχομένου 14">
            <a:extLst>
              <a:ext uri="{FF2B5EF4-FFF2-40B4-BE49-F238E27FC236}">
                <a16:creationId xmlns:a16="http://schemas.microsoft.com/office/drawing/2014/main" id="{3BE912F8-EA63-4E8B-810B-FD25903B29A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89" r="-4" b="-4"/>
          <a:stretch/>
        </p:blipFill>
        <p:spPr>
          <a:xfrm>
            <a:off x="7320109" y="280267"/>
            <a:ext cx="4495806" cy="3511948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48FD054B-BEE8-4416-8DD7-DB8E6AF1B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0109" y="4150596"/>
            <a:ext cx="1038557" cy="223180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Θέση περιεχομένου 12">
            <a:extLst>
              <a:ext uri="{FF2B5EF4-FFF2-40B4-BE49-F238E27FC236}">
                <a16:creationId xmlns:a16="http://schemas.microsoft.com/office/drawing/2014/main" id="{031FECAF-FF1F-431A-BC3E-74142A722B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589" t="11919" r="12366" b="4"/>
          <a:stretch/>
        </p:blipFill>
        <p:spPr>
          <a:xfrm>
            <a:off x="8700566" y="3981377"/>
            <a:ext cx="2832107" cy="2709617"/>
          </a:xfrm>
          <a:prstGeom prst="rect">
            <a:avLst/>
          </a:prstGeom>
        </p:spPr>
      </p:pic>
      <p:pic>
        <p:nvPicPr>
          <p:cNvPr id="36" name="Θέση περιεχομένου 10">
            <a:extLst>
              <a:ext uri="{FF2B5EF4-FFF2-40B4-BE49-F238E27FC236}">
                <a16:creationId xmlns:a16="http://schemas.microsoft.com/office/drawing/2014/main" id="{D21DFBE4-78B4-4475-BF4B-A5D6CDDBEE2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133" y="1278384"/>
            <a:ext cx="6805359" cy="5104019"/>
          </a:xfrm>
        </p:spPr>
      </p:pic>
    </p:spTree>
    <p:extLst>
      <p:ext uri="{BB962C8B-B14F-4D97-AF65-F5344CB8AC3E}">
        <p14:creationId xmlns:p14="http://schemas.microsoft.com/office/powerpoint/2010/main" val="268205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4A1425-8FD0-4D96-B649-A8F613C7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Meanwhile, two experts conducted lectures for pupils and parents …</a:t>
            </a:r>
            <a:endParaRPr lang="el-GR" sz="2800" dirty="0">
              <a:latin typeface="Arial Black" panose="020B0A04020102020204" pitchFamily="34" charset="0"/>
            </a:endParaRP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89FA32F0-F83B-4549-AD99-A4242E75F1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725" y="2455466"/>
            <a:ext cx="5295900" cy="3971926"/>
          </a:xfr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3AC49A0D-CDEC-4F2F-BAE7-A331DA044BE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3531" y="2469158"/>
            <a:ext cx="5155406" cy="3866555"/>
          </a:xfrm>
        </p:spPr>
      </p:pic>
    </p:spTree>
    <p:extLst>
      <p:ext uri="{BB962C8B-B14F-4D97-AF65-F5344CB8AC3E}">
        <p14:creationId xmlns:p14="http://schemas.microsoft.com/office/powerpoint/2010/main" val="68236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01A3CA1B-1530-4046-A299-90F41FE7F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26A6064-3EEB-4D82-B8AB-85EC8287EF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EB3F8A-0655-4D47-B546-F7EC731E02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C563705-9678-4052-A909-B5114B9A2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2FEEF27-DE57-43BD-AD75-1F367403B6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2473746-93F6-446E-8FE1-D2D80EE7FE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9" name="Rectangle 28">
              <a:extLst>
                <a:ext uri="{FF2B5EF4-FFF2-40B4-BE49-F238E27FC236}">
                  <a16:creationId xmlns:a16="http://schemas.microsoft.com/office/drawing/2014/main" id="{CE7759D1-6E78-4433-99CE-74FE7DEBF1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B3D36ACC-2755-44AA-850E-CB2DD94A7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6E384FF-15B1-4D29-BF85-B6C698743C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79" y="1"/>
            <a:ext cx="4641022" cy="6857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F65D57-8913-4B7E-8D1B-A9E1724EB2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FDCA9DA-1C97-4C8D-BFA2-B1E6B34206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D764B2D0-18EE-40D9-B5FF-D4548F83D27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8212" y="747734"/>
            <a:ext cx="3360531" cy="2520398"/>
          </a:xfrm>
          <a:prstGeom prst="rect">
            <a:avLst/>
          </a:prstGeom>
        </p:spPr>
      </p:pic>
      <p:pic>
        <p:nvPicPr>
          <p:cNvPr id="13" name="Θέση περιεχομένου 7">
            <a:extLst>
              <a:ext uri="{FF2B5EF4-FFF2-40B4-BE49-F238E27FC236}">
                <a16:creationId xmlns:a16="http://schemas.microsoft.com/office/drawing/2014/main" id="{4205F3D7-784E-4E5B-BFFB-8C8AA2C6393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8213" y="3589866"/>
            <a:ext cx="3360530" cy="2520397"/>
          </a:xfrm>
          <a:prstGeom prst="rect">
            <a:avLst/>
          </a:prstGeom>
        </p:spPr>
      </p:pic>
      <p:pic>
        <p:nvPicPr>
          <p:cNvPr id="23" name="Θέση περιεχομένου 22">
            <a:extLst>
              <a:ext uri="{FF2B5EF4-FFF2-40B4-BE49-F238E27FC236}">
                <a16:creationId xmlns:a16="http://schemas.microsoft.com/office/drawing/2014/main" id="{C3E7FEEE-A4EB-4859-9B96-396C1D7E44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448" y="2201164"/>
            <a:ext cx="5717884" cy="4288414"/>
          </a:xfrm>
        </p:spPr>
      </p:pic>
      <p:sp>
        <p:nvSpPr>
          <p:cNvPr id="27" name="Ορθογώνιο 26">
            <a:extLst>
              <a:ext uri="{FF2B5EF4-FFF2-40B4-BE49-F238E27FC236}">
                <a16:creationId xmlns:a16="http://schemas.microsoft.com/office/drawing/2014/main" id="{E1034187-7D75-41F7-B439-624BACBF3722}"/>
              </a:ext>
            </a:extLst>
          </p:cNvPr>
          <p:cNvSpPr/>
          <p:nvPr/>
        </p:nvSpPr>
        <p:spPr>
          <a:xfrm>
            <a:off x="314324" y="904875"/>
            <a:ext cx="7489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… about climate change, reducing and recycling.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11670547"/>
      </p:ext>
    </p:extLst>
  </p:cSld>
  <p:clrMapOvr>
    <a:masterClrMapping/>
  </p:clrMapOvr>
</p:sld>
</file>

<file path=ppt/theme/theme1.xml><?xml version="1.0" encoding="utf-8"?>
<a:theme xmlns:a="http://schemas.openxmlformats.org/drawingml/2006/main" name="Βερολίνο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139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Arial Narrow</vt:lpstr>
      <vt:lpstr>Trebuchet MS</vt:lpstr>
      <vt:lpstr>Βερολίνο</vt:lpstr>
      <vt:lpstr>REDUCE – REUSE - RECYCLE</vt:lpstr>
      <vt:lpstr>PowerPoint Presentation</vt:lpstr>
      <vt:lpstr>Students taking part in Erasmus project ...</vt:lpstr>
      <vt:lpstr>… sold books that they didn’t need and Christmas decorations made by recycling materials …</vt:lpstr>
      <vt:lpstr>They were also interviewed live on school radio station. </vt:lpstr>
      <vt:lpstr>So, they had the chance to tell about Erasmus project and how they felt for their participation.</vt:lpstr>
      <vt:lpstr>PowerPoint Presentation</vt:lpstr>
      <vt:lpstr>Meanwhile, two experts conducted lectures for pupils and parents …</vt:lpstr>
      <vt:lpstr>PowerPoint Presentation</vt:lpstr>
      <vt:lpstr>The headmaster and a representative of students donated the money earned  at bazaar…</vt:lpstr>
      <vt:lpstr>… to the hospital “Elpida” nursing children with cancer.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REDUCE – REUSE - RECYCLE</dc:title>
  <dc:creator>grigo</dc:creator>
  <cp:lastModifiedBy>dunja</cp:lastModifiedBy>
  <cp:revision>18</cp:revision>
  <dcterms:created xsi:type="dcterms:W3CDTF">2019-01-15T19:08:15Z</dcterms:created>
  <dcterms:modified xsi:type="dcterms:W3CDTF">2019-01-19T18:35:40Z</dcterms:modified>
</cp:coreProperties>
</file>