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1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52B1-32E7-4CAA-B79D-C214D26F4C8C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BD2BE-4D7D-49F2-90DD-D21BF0BE40C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BBBBEE-514F-48C2-A3E2-7C22E0BD329F}" type="datetimeFigureOut">
              <a:rPr lang="it-IT" smtClean="0"/>
              <a:pPr/>
              <a:t>10/12/2018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E6F2C7-1368-49CE-8266-9183B7475EF7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2Nw6lyi6Y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3627784"/>
          </a:xfrm>
        </p:spPr>
        <p:txBody>
          <a:bodyPr>
            <a:normAutofit/>
          </a:bodyPr>
          <a:lstStyle/>
          <a:p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endParaRPr lang="it-IT" b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Autofit/>
          </a:bodyPr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LESSON PLAN</a:t>
            </a:r>
            <a:br>
              <a:rPr lang="hr-HR" b="1" dirty="0" smtClean="0">
                <a:solidFill>
                  <a:srgbClr val="002060"/>
                </a:solidFill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03648" y="1268760"/>
            <a:ext cx="6624736" cy="28931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</a:rPr>
              <a:t>Erasmus+ project 2018-2020</a:t>
            </a:r>
            <a:br>
              <a:rPr lang="hr-HR" sz="3200" b="1" dirty="0">
                <a:solidFill>
                  <a:srgbClr val="002060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2018-1-HR01-KA229- 047516</a:t>
            </a:r>
            <a:br>
              <a:rPr lang="hr-HR" sz="3200" b="1" dirty="0">
                <a:solidFill>
                  <a:srgbClr val="002060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Stop Climate Change – </a:t>
            </a:r>
            <a:endParaRPr lang="it-IT" sz="3200" b="1" dirty="0" smtClean="0">
              <a:solidFill>
                <a:srgbClr val="002060"/>
              </a:solidFill>
            </a:endParaRPr>
          </a:p>
          <a:p>
            <a:r>
              <a:rPr lang="hr-HR" sz="3200" b="1" dirty="0" smtClean="0">
                <a:solidFill>
                  <a:srgbClr val="002060"/>
                </a:solidFill>
              </a:rPr>
              <a:t>Together </a:t>
            </a:r>
            <a:r>
              <a:rPr lang="hr-HR" sz="3200" b="1" dirty="0">
                <a:solidFill>
                  <a:srgbClr val="002060"/>
                </a:solidFill>
              </a:rPr>
              <a:t>Europe Achieves More</a:t>
            </a:r>
            <a:r>
              <a:rPr lang="hr-HR" sz="3200" b="1" dirty="0"/>
              <a:t/>
            </a:r>
            <a:br>
              <a:rPr lang="hr-HR" sz="3200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endParaRPr lang="it-IT" dirty="0"/>
          </a:p>
        </p:txBody>
      </p:sp>
    </p:spTree>
  </p:cSld>
  <p:clrMapOvr>
    <a:masterClrMapping/>
  </p:clrMapOvr>
  <p:transition advTm="3172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79512" y="1052736"/>
            <a:ext cx="8229600" cy="46774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Lesson:  </a:t>
            </a:r>
            <a:r>
              <a:rPr lang="hr-HR" sz="2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HOW CAN WE STOP CO2 EMISSIONS</a:t>
            </a:r>
            <a:r>
              <a:rPr lang="it-IT" sz="2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</a:rPr>
              <a:t>Teacher: </a:t>
            </a: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Giovanna Filomena Palumbo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CA10BD"/>
                </a:solidFill>
                <a:latin typeface="Verdana" pitchFamily="34" charset="0"/>
                <a:ea typeface="Verdana" pitchFamily="34" charset="0"/>
              </a:rPr>
              <a:t>Time:</a:t>
            </a:r>
            <a:r>
              <a:rPr lang="hr-HR" sz="20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hr-HR" sz="2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45 minutes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Level :  </a:t>
            </a: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A2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Key words: </a:t>
            </a: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Carbon dioxide; fossil fuels; energies; bio fuel; wind power; hydro electricity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</a:rPr>
              <a:t>Objectives and goals:  </a:t>
            </a:r>
            <a:endParaRPr lang="it-IT" sz="20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Knowledge of the effects of CO2 emissions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Raise awareness about climate change problems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Thinking over how we can stop the climate change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</a:rPr>
              <a:t>Outcomes:  </a:t>
            </a:r>
            <a:endParaRPr lang="it-IT" sz="20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Each group will write a text (80 words at least), proposing its own solutions related to climate change </a:t>
            </a:r>
            <a:endParaRPr lang="it-IT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</a:rPr>
              <a:t>Language skills: </a:t>
            </a:r>
            <a:r>
              <a:rPr lang="hr-HR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Listening, Reading, Speaking and Writing</a:t>
            </a:r>
            <a:r>
              <a:rPr lang="hr-HR" sz="2000" dirty="0" smtClean="0">
                <a:latin typeface="Verdana" pitchFamily="34" charset="0"/>
                <a:ea typeface="Verdana" pitchFamily="34" charset="0"/>
              </a:rPr>
              <a:t/>
            </a:r>
            <a:br>
              <a:rPr lang="hr-HR" sz="2000" dirty="0" smtClean="0">
                <a:latin typeface="Verdana" pitchFamily="34" charset="0"/>
                <a:ea typeface="Verdana" pitchFamily="34" charset="0"/>
              </a:rPr>
            </a:br>
            <a:endParaRPr lang="it-IT" sz="20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 advTm="839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8229600" cy="51098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CA10BD"/>
                </a:solidFill>
              </a:rPr>
              <a:t>Required materials and equipment: </a:t>
            </a:r>
            <a:r>
              <a:rPr lang="hr-HR" dirty="0" smtClean="0">
                <a:solidFill>
                  <a:srgbClr val="002060"/>
                </a:solidFill>
              </a:rPr>
              <a:t>an interactive whiteboard and 16 tablets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Cross curricular element: </a:t>
            </a:r>
            <a:r>
              <a:rPr lang="hr-HR" dirty="0" smtClean="0">
                <a:solidFill>
                  <a:srgbClr val="002060"/>
                </a:solidFill>
              </a:rPr>
              <a:t>learn to learn, communicate  in Englis</a:t>
            </a:r>
            <a:r>
              <a:rPr lang="it-IT" dirty="0" smtClean="0">
                <a:solidFill>
                  <a:srgbClr val="002060"/>
                </a:solidFill>
              </a:rPr>
              <a:t>h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Student grouping: </a:t>
            </a:r>
            <a:r>
              <a:rPr lang="hr-HR" dirty="0" smtClean="0">
                <a:solidFill>
                  <a:srgbClr val="002060"/>
                </a:solidFill>
              </a:rPr>
              <a:t>4 small groups (4 kids per group)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rgbClr val="FFC000"/>
                </a:solidFill>
              </a:rPr>
              <a:t>Outline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002060"/>
                </a:solidFill>
              </a:rPr>
              <a:t>1) Introduction                                 10 minutes </a:t>
            </a:r>
            <a:br>
              <a:rPr lang="hr-HR" dirty="0" smtClean="0">
                <a:solidFill>
                  <a:srgbClr val="002060"/>
                </a:solidFill>
              </a:rPr>
            </a:br>
            <a:r>
              <a:rPr lang="hr-HR" dirty="0" smtClean="0">
                <a:solidFill>
                  <a:srgbClr val="002060"/>
                </a:solidFill>
              </a:rPr>
              <a:t>2) Group working                             35 minutes</a:t>
            </a: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advTm="4985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</a:rPr>
              <a:t>Lead in: </a:t>
            </a:r>
            <a:r>
              <a:rPr lang="hr-HR" dirty="0" smtClean="0">
                <a:solidFill>
                  <a:srgbClr val="002060"/>
                </a:solidFill>
              </a:rPr>
              <a:t>After a brief presentation of themselves,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teacher will inform students they are going to watch a video about CO2 emissions.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</a:rPr>
              <a:t>Warm up: </a:t>
            </a:r>
            <a:r>
              <a:rPr lang="hr-HR" dirty="0" smtClean="0">
                <a:solidFill>
                  <a:srgbClr val="002060"/>
                </a:solidFill>
              </a:rPr>
              <a:t>Teacher will raise interest focusing pupils attention on the title of the video, then she will ask them some questions, such as </a:t>
            </a:r>
            <a:r>
              <a:rPr lang="hr-HR" dirty="0" smtClean="0">
                <a:solidFill>
                  <a:srgbClr val="002060"/>
                </a:solidFill>
                <a:sym typeface="Wingdings"/>
              </a:rPr>
              <a:t></a:t>
            </a:r>
            <a:r>
              <a:rPr lang="hr-HR" dirty="0" smtClean="0">
                <a:solidFill>
                  <a:srgbClr val="002060"/>
                </a:solidFill>
              </a:rPr>
              <a:t> Have you ever heard of  CO2 emissions?</a:t>
            </a:r>
            <a:r>
              <a:rPr lang="hr-HR" dirty="0" smtClean="0">
                <a:solidFill>
                  <a:srgbClr val="002060"/>
                </a:solidFill>
                <a:sym typeface="Wingdings"/>
              </a:rPr>
              <a:t></a:t>
            </a:r>
            <a:r>
              <a:rPr lang="hr-HR" dirty="0" smtClean="0">
                <a:solidFill>
                  <a:srgbClr val="002060"/>
                </a:solidFill>
              </a:rPr>
              <a:t> , </a:t>
            </a:r>
            <a:r>
              <a:rPr lang="hr-HR" dirty="0" smtClean="0">
                <a:solidFill>
                  <a:srgbClr val="002060"/>
                </a:solidFill>
                <a:sym typeface="Wingdings"/>
              </a:rPr>
              <a:t></a:t>
            </a:r>
            <a:r>
              <a:rPr lang="hr-HR" dirty="0" smtClean="0">
                <a:solidFill>
                  <a:srgbClr val="002060"/>
                </a:solidFill>
              </a:rPr>
              <a:t>What do you know about them? </a:t>
            </a:r>
            <a:r>
              <a:rPr lang="hr-HR" dirty="0" smtClean="0">
                <a:solidFill>
                  <a:srgbClr val="002060"/>
                </a:solidFill>
                <a:sym typeface="Wingdings"/>
              </a:rPr>
              <a:t></a:t>
            </a:r>
            <a:r>
              <a:rPr lang="hr-HR" dirty="0" smtClean="0">
                <a:solidFill>
                  <a:srgbClr val="002060"/>
                </a:solidFill>
              </a:rPr>
              <a:t>.</a:t>
            </a: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advTm="8078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340769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After a brief discussion, teacher will show the video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C00000"/>
                </a:solidFill>
                <a:sym typeface="Wingdings"/>
                <a:hlinkClick r:id="rId2"/>
              </a:rPr>
              <a:t></a:t>
            </a:r>
            <a:r>
              <a:rPr lang="hr-HR" dirty="0" smtClean="0">
                <a:solidFill>
                  <a:srgbClr val="C00000"/>
                </a:solidFill>
                <a:hlinkClick r:id="rId2"/>
              </a:rPr>
              <a:t> How Can We Reduce Carbon Dioxide Emissions?</a:t>
            </a:r>
            <a:r>
              <a:rPr lang="hr-HR" dirty="0" smtClean="0">
                <a:solidFill>
                  <a:srgbClr val="C00000"/>
                </a:solidFill>
                <a:sym typeface="Wingdings"/>
                <a:hlinkClick r:id="rId2"/>
              </a:rPr>
              <a:t></a:t>
            </a:r>
            <a:r>
              <a:rPr lang="it-IT" dirty="0" smtClean="0">
                <a:solidFill>
                  <a:srgbClr val="C00000"/>
                </a:solidFill>
                <a:sym typeface="Wingdings"/>
                <a:hlinkClick r:id="rId2"/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(4:39 minutes), inviting students to listen to it carefully. Then they will watch the video again.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Working in group, students will write a short text proposing its own solutions related to climate change</a:t>
            </a:r>
            <a:r>
              <a:rPr lang="hr-H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advTm="8546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271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Verdana</vt:lpstr>
      <vt:lpstr>Wingdings</vt:lpstr>
      <vt:lpstr>Wingdings 2</vt:lpstr>
      <vt:lpstr>Equinozio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Fausto</dc:creator>
  <cp:lastModifiedBy>dunja</cp:lastModifiedBy>
  <cp:revision>16</cp:revision>
  <dcterms:created xsi:type="dcterms:W3CDTF">2018-12-03T19:12:30Z</dcterms:created>
  <dcterms:modified xsi:type="dcterms:W3CDTF">2018-12-10T06:55:40Z</dcterms:modified>
</cp:coreProperties>
</file>