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3" r:id="rId3"/>
    <p:sldId id="271" r:id="rId4"/>
    <p:sldId id="272" r:id="rId5"/>
    <p:sldId id="258" r:id="rId6"/>
    <p:sldId id="260" r:id="rId7"/>
    <p:sldId id="261" r:id="rId8"/>
    <p:sldId id="274" r:id="rId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946" autoAdjust="0"/>
  </p:normalViewPr>
  <p:slideViewPr>
    <p:cSldViewPr snapToGrid="0">
      <p:cViewPr varScale="1">
        <p:scale>
          <a:sx n="48" d="100"/>
          <a:sy n="48" d="100"/>
        </p:scale>
        <p:origin x="13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4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8EE1CD7-8A58-498F-8B31-AB666749635C}" type="datetime1">
              <a:rPr lang="nl-NL" smtClean="0"/>
              <a:pPr algn="r" rtl="0"/>
              <a:t>16-12-2019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580673C9-75C2-4E0F-A893-4B5951091423}" type="datetime1">
              <a:rPr lang="nl-NL" smtClean="0"/>
              <a:pPr algn="r"/>
              <a:t>16-12-2019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04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991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80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802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67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77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54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819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072055"/>
            <a:ext cx="6858002" cy="2509345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4" name="Groe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97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98" name="Groe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0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11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112" name="Groe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25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6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2BA57-7895-42D4-92F2-CC027C12B6E6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A4B83D0E-6227-4D02-B59B-4E2448762F40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rije v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" name="Vrije v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rije v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21" name="Vrije v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</p:grpSp>
        <p:sp>
          <p:nvSpPr>
            <p:cNvPr id="12" name="Vrije v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0067-2DD3-41FB-80B4-859C7F77C9EC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B732E9-D6ED-42DD-870D-F7903A05E969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196AAD-0F63-459E-BF07-110FEF13B0F6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11DFBA-745F-49BB-B163-26EE5873D7CC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6E96F9-E7CB-4410-BB7B-FEF914B9DFBA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4E6EF4-9064-45D3-905C-80F0C309ECF7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28CB1F-61B7-4528-AE81-A8EA4310177F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1FE70B-0F25-415B-B229-26638C4D2399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0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1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6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22" name="Groe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7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9103FA-6693-4916-A215-259037848982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52" name="Groe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9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84" name="Groe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8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2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97" name="Groe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9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80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3" name="Tijdelijke aanduiding voor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2EEFAE-D294-4668-8C3A-E60472FE0366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1026883-328A-4590-B87E-730B660CA7AA}" type="datetime1">
              <a:rPr lang="nl-NL" smtClean="0"/>
              <a:pPr/>
              <a:t>16-12-2019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QQXstNh45g?feature=oembed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BRGj0DwYwA?feature=oembed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87256" y="1072055"/>
            <a:ext cx="7736357" cy="2509345"/>
          </a:xfrm>
        </p:spPr>
        <p:txBody>
          <a:bodyPr rtlCol="0"/>
          <a:lstStyle/>
          <a:p>
            <a:pPr rtl="0"/>
            <a:r>
              <a:rPr lang="nl-NL" dirty="0"/>
              <a:t>It’s time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create</a:t>
            </a:r>
            <a:r>
              <a:rPr lang="nl-NL" dirty="0"/>
              <a:t> a </a:t>
            </a:r>
            <a:r>
              <a:rPr lang="nl-NL" dirty="0" err="1"/>
              <a:t>sustainable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!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432766" y="3733800"/>
            <a:ext cx="3690846" cy="914400"/>
          </a:xfrm>
        </p:spPr>
        <p:txBody>
          <a:bodyPr rtlCol="0">
            <a:normAutofit/>
          </a:bodyPr>
          <a:lstStyle/>
          <a:p>
            <a:pPr rtl="0"/>
            <a:r>
              <a:rPr lang="nl-NL" sz="3600" dirty="0" err="1"/>
              <a:t>Palmoil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8D379-369F-4804-A0AB-0B928FB3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914400"/>
            <a:ext cx="3840480" cy="76469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 err="1"/>
              <a:t>Sustainability</a:t>
            </a:r>
            <a:endParaRPr lang="nl-NL" dirty="0"/>
          </a:p>
        </p:txBody>
      </p:sp>
      <p:pic>
        <p:nvPicPr>
          <p:cNvPr id="4" name="Afbeelding 3" descr="Afbeelding met water&#10;&#10;Automatisch gegenereerde beschrijving">
            <a:extLst>
              <a:ext uri="{FF2B5EF4-FFF2-40B4-BE49-F238E27FC236}">
                <a16:creationId xmlns:a16="http://schemas.microsoft.com/office/drawing/2014/main" id="{9E99B332-00A5-437C-AF0C-9C57ABF765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080"/>
          <a:stretch/>
        </p:blipFill>
        <p:spPr>
          <a:xfrm>
            <a:off x="836613" y="914400"/>
            <a:ext cx="6172201" cy="5029200"/>
          </a:xfrm>
          <a:prstGeom prst="rect">
            <a:avLst/>
          </a:prstGeo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5D8401A-86DF-43F6-BD3B-04A43688F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11732" y="1786270"/>
            <a:ext cx="4606056" cy="4360087"/>
          </a:xfrm>
        </p:spPr>
        <p:txBody>
          <a:bodyPr>
            <a:normAutofit/>
          </a:bodyPr>
          <a:lstStyle/>
          <a:p>
            <a:r>
              <a:rPr lang="en-US" dirty="0"/>
              <a:t>What is sustainability?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example:</a:t>
            </a:r>
            <a:br>
              <a:rPr lang="en-US" dirty="0"/>
            </a:br>
            <a:r>
              <a:rPr lang="en-US" dirty="0"/>
              <a:t>- recycle</a:t>
            </a:r>
            <a:br>
              <a:rPr lang="en-US" dirty="0"/>
            </a:br>
            <a:r>
              <a:rPr lang="en-US" dirty="0"/>
              <a:t>- no use of fossil resources</a:t>
            </a:r>
            <a:br>
              <a:rPr lang="en-US" dirty="0"/>
            </a:br>
            <a:r>
              <a:rPr lang="en-US" dirty="0"/>
              <a:t>- use products which can be used for a long time</a:t>
            </a:r>
            <a:br>
              <a:rPr lang="en-US" dirty="0"/>
            </a:br>
            <a:r>
              <a:rPr lang="en-US" dirty="0"/>
              <a:t>- don’t destroy forests for agriculture</a:t>
            </a:r>
            <a:br>
              <a:rPr lang="en-US" dirty="0"/>
            </a:br>
            <a:r>
              <a:rPr lang="en-US" dirty="0"/>
              <a:t>- clean energy</a:t>
            </a:r>
            <a:br>
              <a:rPr lang="en-US" dirty="0"/>
            </a:br>
            <a:r>
              <a:rPr lang="en-US" dirty="0"/>
              <a:t>- human rights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fairtrade</a:t>
            </a:r>
            <a:r>
              <a:rPr lang="en-US" dirty="0"/>
              <a:t> products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What do you think about when you hear “sustainability”?</a:t>
            </a:r>
          </a:p>
        </p:txBody>
      </p:sp>
    </p:spTree>
    <p:extLst>
      <p:ext uri="{BB962C8B-B14F-4D97-AF65-F5344CB8AC3E}">
        <p14:creationId xmlns:p14="http://schemas.microsoft.com/office/powerpoint/2010/main" val="7687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0178B-3750-488F-B8C4-E5B64E54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Rang-tan: the story of dirty palm oil">
            <a:hlinkClick r:id="" action="ppaction://media"/>
            <a:extLst>
              <a:ext uri="{FF2B5EF4-FFF2-40B4-BE49-F238E27FC236}">
                <a16:creationId xmlns:a16="http://schemas.microsoft.com/office/drawing/2014/main" id="{343BF3BD-04F8-4B34-909A-2743E946B1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5212" y="590550"/>
            <a:ext cx="10092267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3155C-D858-46D6-AC74-052BCF9A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193290"/>
            <a:ext cx="10058402" cy="75456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palmoil</a:t>
            </a:r>
            <a:r>
              <a:rPr lang="nl-NL" dirty="0"/>
              <a:t>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363500-BD66-494C-814C-BA495D757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6467"/>
          <a:stretch/>
        </p:blipFill>
        <p:spPr>
          <a:xfrm>
            <a:off x="7186960" y="42574"/>
            <a:ext cx="4956048" cy="34766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D780F5A-196E-417B-9E08-9AB9B1DFB3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02"/>
          <a:stretch/>
        </p:blipFill>
        <p:spPr>
          <a:xfrm>
            <a:off x="7186960" y="3452931"/>
            <a:ext cx="4956048" cy="34766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7D69907-71C7-4660-8940-F6EEB02D92B8}"/>
              </a:ext>
            </a:extLst>
          </p:cNvPr>
          <p:cNvSpPr txBox="1"/>
          <p:nvPr/>
        </p:nvSpPr>
        <p:spPr>
          <a:xfrm>
            <a:off x="334535" y="1121549"/>
            <a:ext cx="673533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High quality vegetal oil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Gives structure to many products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Is made from the flesh of the fruit from the </a:t>
            </a:r>
            <a:r>
              <a:rPr lang="en-US" dirty="0" err="1"/>
              <a:t>palmoiltree</a:t>
            </a:r>
            <a:endParaRPr lang="en-US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The function of </a:t>
            </a:r>
            <a:r>
              <a:rPr lang="en-US" dirty="0" err="1"/>
              <a:t>palmoil</a:t>
            </a:r>
            <a:r>
              <a:rPr lang="en-US" dirty="0"/>
              <a:t> in our products is to mix every ingredient </a:t>
            </a:r>
            <a:br>
              <a:rPr lang="en-US" dirty="0"/>
            </a:br>
            <a:endParaRPr lang="en-US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The </a:t>
            </a:r>
            <a:r>
              <a:rPr lang="en-US" dirty="0" err="1"/>
              <a:t>palmoiltree</a:t>
            </a:r>
            <a:r>
              <a:rPr lang="en-US" dirty="0"/>
              <a:t> only grows in tropical forests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 Low costs to produce the oil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The demand for </a:t>
            </a:r>
            <a:r>
              <a:rPr lang="en-US" dirty="0" err="1"/>
              <a:t>palmoil</a:t>
            </a:r>
            <a:r>
              <a:rPr lang="en-US" dirty="0"/>
              <a:t> has risen worldwide</a:t>
            </a:r>
            <a:br>
              <a:rPr lang="en-US" dirty="0"/>
            </a:br>
            <a:endParaRPr lang="en-US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dirty="0" err="1"/>
              <a:t>Farmes</a:t>
            </a:r>
            <a:r>
              <a:rPr lang="nl-NL" dirty="0"/>
              <a:t> </a:t>
            </a:r>
            <a:r>
              <a:rPr lang="nl-NL" dirty="0" err="1"/>
              <a:t>sell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oil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traders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sell</a:t>
            </a:r>
            <a:r>
              <a:rPr lang="nl-NL" dirty="0"/>
              <a:t> is </a:t>
            </a:r>
            <a:r>
              <a:rPr lang="nl-NL" dirty="0" err="1"/>
              <a:t>to</a:t>
            </a:r>
            <a:r>
              <a:rPr lang="nl-NL" dirty="0"/>
              <a:t> big companies. The big companies make </a:t>
            </a:r>
            <a:r>
              <a:rPr lang="nl-NL" dirty="0" err="1"/>
              <a:t>products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oil</a:t>
            </a:r>
            <a:r>
              <a:rPr lang="nl-NL" dirty="0"/>
              <a:t>. These </a:t>
            </a:r>
            <a:r>
              <a:rPr lang="nl-NL" dirty="0" err="1"/>
              <a:t>products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in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supermarktes</a:t>
            </a:r>
            <a:r>
              <a:rPr lang="nl-NL" dirty="0"/>
              <a:t>.</a:t>
            </a:r>
            <a:br>
              <a:rPr lang="nl-NL" dirty="0"/>
            </a:br>
            <a:endParaRPr lang="nl-NL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dirty="0" err="1"/>
              <a:t>When</a:t>
            </a:r>
            <a:r>
              <a:rPr lang="nl-NL" dirty="0"/>
              <a:t> a product </a:t>
            </a:r>
            <a:r>
              <a:rPr lang="nl-NL" dirty="0" err="1"/>
              <a:t>says</a:t>
            </a:r>
            <a:r>
              <a:rPr lang="nl-NL" dirty="0"/>
              <a:t>: “</a:t>
            </a:r>
            <a:r>
              <a:rPr lang="nl-NL" dirty="0" err="1"/>
              <a:t>consists</a:t>
            </a:r>
            <a:r>
              <a:rPr lang="nl-NL" dirty="0"/>
              <a:t> </a:t>
            </a:r>
            <a:r>
              <a:rPr lang="nl-NL" dirty="0" err="1"/>
              <a:t>vegetal</a:t>
            </a:r>
            <a:r>
              <a:rPr lang="nl-NL" dirty="0"/>
              <a:t> </a:t>
            </a:r>
            <a:r>
              <a:rPr lang="nl-NL" dirty="0" err="1"/>
              <a:t>oil</a:t>
            </a:r>
            <a:r>
              <a:rPr lang="nl-NL" dirty="0"/>
              <a:t>”,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almost</a:t>
            </a:r>
            <a:r>
              <a:rPr lang="nl-NL" dirty="0"/>
              <a:t> </a:t>
            </a:r>
            <a:r>
              <a:rPr lang="nl-NL" dirty="0" err="1"/>
              <a:t>always</a:t>
            </a:r>
            <a:r>
              <a:rPr lang="nl-NL" dirty="0"/>
              <a:t> means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consists</a:t>
            </a:r>
            <a:r>
              <a:rPr lang="nl-NL" dirty="0"/>
              <a:t> </a:t>
            </a:r>
            <a:r>
              <a:rPr lang="nl-NL" dirty="0" err="1"/>
              <a:t>palmoil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Short movie </a:t>
            </a:r>
          </a:p>
        </p:txBody>
      </p:sp>
      <p:pic>
        <p:nvPicPr>
          <p:cNvPr id="2" name="Onlinemedia 1" title="Sustainable Palm oil production">
            <a:hlinkClick r:id="" action="ppaction://media"/>
            <a:extLst>
              <a:ext uri="{FF2B5EF4-FFF2-40B4-BE49-F238E27FC236}">
                <a16:creationId xmlns:a16="http://schemas.microsoft.com/office/drawing/2014/main" id="{A3B14979-FC55-4B57-8817-7EEA522383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7433" y="1407381"/>
            <a:ext cx="9573959" cy="53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15926"/>
          </a:xfrm>
        </p:spPr>
        <p:txBody>
          <a:bodyPr rtlCol="0"/>
          <a:lstStyle/>
          <a:p>
            <a:pPr rtl="0"/>
            <a:r>
              <a:rPr lang="nl-NL" dirty="0"/>
              <a:t>A standard </a:t>
            </a:r>
            <a:r>
              <a:rPr lang="nl-NL" dirty="0" err="1"/>
              <a:t>palmoilplantation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5693" y="1148316"/>
            <a:ext cx="11972259" cy="5404884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nl-NL" dirty="0"/>
              <a:t>Huge </a:t>
            </a:r>
            <a:r>
              <a:rPr lang="nl-NL" dirty="0" err="1"/>
              <a:t>plantation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huge</a:t>
            </a:r>
            <a:r>
              <a:rPr lang="nl-NL" dirty="0"/>
              <a:t> area’s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palmoiltrees</a:t>
            </a:r>
            <a:endParaRPr lang="nl-NL" dirty="0"/>
          </a:p>
          <a:p>
            <a:pPr rtl="0"/>
            <a:r>
              <a:rPr lang="nl-NL" dirty="0"/>
              <a:t>Huge </a:t>
            </a:r>
            <a:r>
              <a:rPr lang="nl-NL" dirty="0" err="1"/>
              <a:t>areas</a:t>
            </a:r>
            <a:r>
              <a:rPr lang="nl-NL" dirty="0"/>
              <a:t> of </a:t>
            </a:r>
            <a:r>
              <a:rPr lang="nl-NL" dirty="0" err="1"/>
              <a:t>tropical</a:t>
            </a:r>
            <a:r>
              <a:rPr lang="nl-NL" dirty="0"/>
              <a:t> </a:t>
            </a:r>
            <a:r>
              <a:rPr lang="nl-NL" dirty="0" err="1"/>
              <a:t>forest</a:t>
            </a:r>
            <a:r>
              <a:rPr lang="nl-NL" dirty="0"/>
              <a:t> are </a:t>
            </a:r>
            <a:r>
              <a:rPr lang="nl-NL" dirty="0" err="1"/>
              <a:t>chopped</a:t>
            </a:r>
            <a:r>
              <a:rPr lang="nl-NL" dirty="0"/>
              <a:t> down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burned</a:t>
            </a:r>
            <a:r>
              <a:rPr lang="nl-NL" dirty="0"/>
              <a:t> down </a:t>
            </a:r>
            <a:r>
              <a:rPr lang="nl-NL" dirty="0" err="1"/>
              <a:t>to</a:t>
            </a:r>
            <a:r>
              <a:rPr lang="nl-NL" dirty="0"/>
              <a:t> make room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palmoiltrees</a:t>
            </a:r>
            <a:endParaRPr lang="nl-NL" dirty="0"/>
          </a:p>
          <a:p>
            <a:pPr rtl="0"/>
            <a:r>
              <a:rPr lang="nl-NL" dirty="0"/>
              <a:t>Lots of water is </a:t>
            </a:r>
            <a:r>
              <a:rPr lang="nl-NL" dirty="0" err="1"/>
              <a:t>nessecary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grow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palmoiltrees</a:t>
            </a:r>
            <a:endParaRPr lang="nl-NL" dirty="0"/>
          </a:p>
          <a:p>
            <a:pPr rtl="0"/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(</a:t>
            </a:r>
            <a:r>
              <a:rPr lang="nl-NL" dirty="0" err="1"/>
              <a:t>toxic</a:t>
            </a:r>
            <a:r>
              <a:rPr lang="nl-NL" dirty="0"/>
              <a:t>) </a:t>
            </a:r>
            <a:r>
              <a:rPr lang="nl-NL" dirty="0" err="1"/>
              <a:t>chemichals</a:t>
            </a:r>
            <a:endParaRPr lang="nl-NL" dirty="0"/>
          </a:p>
          <a:p>
            <a:pPr rtl="0"/>
            <a:r>
              <a:rPr lang="nl-NL" dirty="0" err="1"/>
              <a:t>Very</a:t>
            </a:r>
            <a:r>
              <a:rPr lang="nl-NL" dirty="0"/>
              <a:t> low </a:t>
            </a:r>
            <a:r>
              <a:rPr lang="nl-NL" dirty="0" err="1"/>
              <a:t>salaries</a:t>
            </a:r>
            <a:endParaRPr lang="nl-NL" dirty="0"/>
          </a:p>
          <a:p>
            <a:pPr rtl="0"/>
            <a:r>
              <a:rPr lang="nl-NL" dirty="0"/>
              <a:t>No </a:t>
            </a:r>
            <a:r>
              <a:rPr lang="nl-NL" dirty="0" err="1"/>
              <a:t>safety</a:t>
            </a:r>
            <a:r>
              <a:rPr lang="nl-NL" dirty="0"/>
              <a:t> or </a:t>
            </a:r>
            <a:r>
              <a:rPr lang="nl-NL" dirty="0" err="1"/>
              <a:t>healt</a:t>
            </a:r>
            <a:r>
              <a:rPr lang="nl-NL" dirty="0"/>
              <a:t> </a:t>
            </a:r>
            <a:r>
              <a:rPr lang="nl-NL" dirty="0" err="1"/>
              <a:t>messurements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plantation</a:t>
            </a:r>
            <a:endParaRPr lang="nl-NL" dirty="0"/>
          </a:p>
          <a:p>
            <a:pPr rtl="0"/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inhabitants</a:t>
            </a:r>
            <a:r>
              <a:rPr lang="nl-NL" dirty="0"/>
              <a:t> are </a:t>
            </a:r>
            <a:r>
              <a:rPr lang="nl-NL" dirty="0" err="1"/>
              <a:t>chased</a:t>
            </a:r>
            <a:r>
              <a:rPr lang="nl-NL" dirty="0"/>
              <a:t> </a:t>
            </a:r>
            <a:r>
              <a:rPr lang="nl-NL" dirty="0" err="1"/>
              <a:t>away</a:t>
            </a:r>
            <a:r>
              <a:rPr lang="nl-NL" dirty="0"/>
              <a:t> (out of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houses</a:t>
            </a:r>
            <a:r>
              <a:rPr lang="nl-NL" dirty="0"/>
              <a:t>) </a:t>
            </a:r>
            <a:r>
              <a:rPr lang="nl-NL" dirty="0" err="1"/>
              <a:t>to</a:t>
            </a:r>
            <a:r>
              <a:rPr lang="nl-NL" dirty="0"/>
              <a:t> make room </a:t>
            </a:r>
            <a:r>
              <a:rPr lang="nl-NL" dirty="0" err="1"/>
              <a:t>for</a:t>
            </a:r>
            <a:r>
              <a:rPr lang="nl-NL" dirty="0"/>
              <a:t> new </a:t>
            </a:r>
            <a:r>
              <a:rPr lang="nl-NL" dirty="0" err="1"/>
              <a:t>plantations</a:t>
            </a:r>
            <a:endParaRPr lang="nl-NL" dirty="0"/>
          </a:p>
          <a:p>
            <a:pPr rtl="0"/>
            <a:r>
              <a:rPr lang="nl-NL" dirty="0"/>
              <a:t>Big companies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hire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employees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unexperienced</a:t>
            </a:r>
            <a:r>
              <a:rPr lang="nl-NL" dirty="0"/>
              <a:t> </a:t>
            </a:r>
          </a:p>
          <a:p>
            <a:pPr rtl="0"/>
            <a:r>
              <a:rPr lang="nl-NL" dirty="0"/>
              <a:t>The </a:t>
            </a:r>
            <a:r>
              <a:rPr lang="nl-NL" dirty="0" err="1"/>
              <a:t>forest</a:t>
            </a:r>
            <a:r>
              <a:rPr lang="nl-NL" dirty="0"/>
              <a:t> is important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ecosystem</a:t>
            </a:r>
            <a:r>
              <a:rPr lang="nl-NL" dirty="0"/>
              <a:t>. It offers room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kinds of </a:t>
            </a:r>
            <a:r>
              <a:rPr lang="nl-NL" dirty="0" err="1"/>
              <a:t>plants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animals</a:t>
            </a:r>
            <a:r>
              <a:rPr lang="nl-NL" dirty="0"/>
              <a:t>, </a:t>
            </a:r>
            <a:r>
              <a:rPr lang="nl-NL" dirty="0" err="1"/>
              <a:t>it’s</a:t>
            </a:r>
            <a:r>
              <a:rPr lang="nl-NL" dirty="0"/>
              <a:t> </a:t>
            </a:r>
            <a:r>
              <a:rPr lang="nl-NL" dirty="0" err="1"/>
              <a:t>protects</a:t>
            </a:r>
            <a:r>
              <a:rPr lang="nl-NL" dirty="0"/>
              <a:t> </a:t>
            </a:r>
            <a:r>
              <a:rPr lang="nl-NL" dirty="0" err="1"/>
              <a:t>against</a:t>
            </a:r>
            <a:r>
              <a:rPr lang="nl-NL" dirty="0"/>
              <a:t> </a:t>
            </a:r>
            <a:r>
              <a:rPr lang="nl-NL" dirty="0" err="1"/>
              <a:t>floods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provides</a:t>
            </a:r>
            <a:r>
              <a:rPr lang="nl-NL" dirty="0"/>
              <a:t> </a:t>
            </a:r>
            <a:r>
              <a:rPr lang="nl-NL" dirty="0" err="1"/>
              <a:t>oxygen</a:t>
            </a:r>
            <a:endParaRPr lang="nl-NL" dirty="0"/>
          </a:p>
          <a:p>
            <a:pPr rtl="0"/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chopping</a:t>
            </a:r>
            <a:r>
              <a:rPr lang="nl-NL" dirty="0"/>
              <a:t> of big area’s of </a:t>
            </a:r>
            <a:r>
              <a:rPr lang="nl-NL" dirty="0" err="1"/>
              <a:t>tropical</a:t>
            </a:r>
            <a:r>
              <a:rPr lang="nl-NL" dirty="0"/>
              <a:t> </a:t>
            </a:r>
            <a:r>
              <a:rPr lang="nl-NL" dirty="0" err="1"/>
              <a:t>forest</a:t>
            </a:r>
            <a:r>
              <a:rPr lang="nl-NL" dirty="0"/>
              <a:t>,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day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inhabitants</a:t>
            </a:r>
            <a:r>
              <a:rPr lang="nl-NL" dirty="0"/>
              <a:t> have </a:t>
            </a:r>
            <a:r>
              <a:rPr lang="nl-NL" dirty="0" err="1"/>
              <a:t>to</a:t>
            </a:r>
            <a:r>
              <a:rPr lang="nl-NL" dirty="0"/>
              <a:t> deal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very</a:t>
            </a:r>
            <a:r>
              <a:rPr lang="nl-NL" dirty="0"/>
              <a:t> high </a:t>
            </a:r>
            <a:r>
              <a:rPr lang="nl-NL" dirty="0" err="1"/>
              <a:t>temperatures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uncontrolled</a:t>
            </a:r>
            <a:r>
              <a:rPr lang="nl-NL" dirty="0"/>
              <a:t> </a:t>
            </a:r>
            <a:r>
              <a:rPr lang="nl-NL" dirty="0" err="1"/>
              <a:t>forestfires</a:t>
            </a:r>
            <a:r>
              <a:rPr lang="nl-NL" dirty="0"/>
              <a:t>. Animals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plants</a:t>
            </a:r>
            <a:r>
              <a:rPr lang="nl-NL" dirty="0"/>
              <a:t> are </a:t>
            </a:r>
            <a:r>
              <a:rPr lang="nl-NL" dirty="0" err="1"/>
              <a:t>endangered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extinct</a:t>
            </a:r>
            <a:r>
              <a:rPr lang="nl-NL" dirty="0"/>
              <a:t>. It is hard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medicinal</a:t>
            </a:r>
            <a:r>
              <a:rPr lang="nl-NL" dirty="0"/>
              <a:t> </a:t>
            </a:r>
            <a:r>
              <a:rPr lang="nl-NL" dirty="0" err="1"/>
              <a:t>plants</a:t>
            </a:r>
            <a:r>
              <a:rPr lang="nl-NL" dirty="0"/>
              <a:t>. </a:t>
            </a:r>
          </a:p>
          <a:p>
            <a:pPr rtl="0"/>
            <a:r>
              <a:rPr lang="nl-NL" dirty="0"/>
              <a:t>Land of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inhabitants</a:t>
            </a:r>
            <a:r>
              <a:rPr lang="nl-NL" dirty="0"/>
              <a:t> get stolen </a:t>
            </a:r>
            <a:r>
              <a:rPr lang="nl-NL" dirty="0" err="1"/>
              <a:t>by</a:t>
            </a:r>
            <a:r>
              <a:rPr lang="nl-NL" dirty="0"/>
              <a:t> big companies</a:t>
            </a:r>
            <a:br>
              <a:rPr lang="nl-NL" dirty="0"/>
            </a:br>
            <a:endParaRPr lang="nl-NL" dirty="0"/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1" y="304800"/>
            <a:ext cx="10800967" cy="1219200"/>
          </a:xfrm>
        </p:spPr>
        <p:txBody>
          <a:bodyPr rtlCol="0"/>
          <a:lstStyle/>
          <a:p>
            <a:pPr rtl="0"/>
            <a:r>
              <a:rPr lang="nl-NL" dirty="0"/>
              <a:t>A </a:t>
            </a:r>
            <a:r>
              <a:rPr lang="nl-NL" dirty="0" err="1"/>
              <a:t>sustainable</a:t>
            </a:r>
            <a:r>
              <a:rPr lang="nl-NL" dirty="0"/>
              <a:t> </a:t>
            </a:r>
            <a:r>
              <a:rPr lang="nl-NL" dirty="0" err="1"/>
              <a:t>palmoilplantage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1" y="1825625"/>
            <a:ext cx="11142920" cy="4187952"/>
          </a:xfrm>
        </p:spPr>
        <p:txBody>
          <a:bodyPr rtlCol="0"/>
          <a:lstStyle/>
          <a:p>
            <a:pPr rtl="0"/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wastelands</a:t>
            </a:r>
            <a:r>
              <a:rPr lang="nl-NL" dirty="0"/>
              <a:t> of </a:t>
            </a:r>
            <a:r>
              <a:rPr lang="nl-NL" dirty="0" err="1"/>
              <a:t>agriculture</a:t>
            </a:r>
            <a:r>
              <a:rPr lang="nl-NL" dirty="0"/>
              <a:t> land </a:t>
            </a:r>
            <a:r>
              <a:rPr lang="nl-NL" dirty="0" err="1"/>
              <a:t>instead</a:t>
            </a:r>
            <a:r>
              <a:rPr lang="nl-NL" dirty="0"/>
              <a:t> of </a:t>
            </a:r>
            <a:r>
              <a:rPr lang="nl-NL" dirty="0" err="1"/>
              <a:t>forestground</a:t>
            </a:r>
            <a:endParaRPr lang="nl-NL" dirty="0"/>
          </a:p>
          <a:p>
            <a:pPr rtl="0"/>
            <a:r>
              <a:rPr lang="nl-NL" dirty="0" err="1"/>
              <a:t>Local</a:t>
            </a:r>
            <a:r>
              <a:rPr lang="nl-NL" dirty="0"/>
              <a:t> employees</a:t>
            </a:r>
          </a:p>
          <a:p>
            <a:pPr rtl="0"/>
            <a:r>
              <a:rPr lang="nl-NL" dirty="0"/>
              <a:t>No </a:t>
            </a:r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chemicals</a:t>
            </a:r>
            <a:r>
              <a:rPr lang="nl-NL" dirty="0"/>
              <a:t> or </a:t>
            </a:r>
            <a:r>
              <a:rPr lang="nl-NL" dirty="0" err="1"/>
              <a:t>fertilizers</a:t>
            </a:r>
            <a:endParaRPr lang="nl-NL" dirty="0"/>
          </a:p>
          <a:p>
            <a:pPr rtl="0"/>
            <a:r>
              <a:rPr lang="nl-NL" dirty="0" err="1"/>
              <a:t>Pruning</a:t>
            </a:r>
            <a:r>
              <a:rPr lang="nl-NL" dirty="0"/>
              <a:t> waste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“</a:t>
            </a:r>
            <a:r>
              <a:rPr lang="nl-NL" dirty="0" err="1"/>
              <a:t>fertilize</a:t>
            </a:r>
            <a:r>
              <a:rPr lang="nl-NL" dirty="0"/>
              <a:t>”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ground</a:t>
            </a:r>
            <a:endParaRPr lang="nl-NL" dirty="0"/>
          </a:p>
          <a:p>
            <a:pPr rtl="0"/>
            <a:r>
              <a:rPr lang="nl-NL" dirty="0"/>
              <a:t>Faire </a:t>
            </a:r>
            <a:r>
              <a:rPr lang="nl-NL" dirty="0" err="1"/>
              <a:t>prices</a:t>
            </a:r>
            <a:endParaRPr lang="nl-NL" dirty="0"/>
          </a:p>
          <a:p>
            <a:pPr rtl="0"/>
            <a:r>
              <a:rPr lang="nl-NL" dirty="0"/>
              <a:t>Faire </a:t>
            </a:r>
            <a:r>
              <a:rPr lang="nl-NL" dirty="0" err="1"/>
              <a:t>rights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employees</a:t>
            </a:r>
          </a:p>
          <a:p>
            <a:pPr rtl="0"/>
            <a:r>
              <a:rPr lang="nl-NL" dirty="0"/>
              <a:t>No </a:t>
            </a:r>
            <a:r>
              <a:rPr lang="nl-NL" dirty="0" err="1"/>
              <a:t>danger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flora </a:t>
            </a:r>
            <a:r>
              <a:rPr lang="nl-NL" dirty="0" err="1"/>
              <a:t>and</a:t>
            </a:r>
            <a:r>
              <a:rPr lang="nl-NL" dirty="0"/>
              <a:t> fauna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8D4F9-FB6D-48D4-A130-BEA9F466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6" y="-47901"/>
            <a:ext cx="12192000" cy="1219200"/>
          </a:xfrm>
        </p:spPr>
        <p:txBody>
          <a:bodyPr>
            <a:normAutofit fontScale="90000"/>
          </a:bodyPr>
          <a:lstStyle/>
          <a:p>
            <a:r>
              <a:rPr lang="nl-NL" sz="3400" dirty="0" err="1"/>
              <a:t>Use</a:t>
            </a:r>
            <a:r>
              <a:rPr lang="nl-NL" sz="3400" dirty="0"/>
              <a:t> </a:t>
            </a:r>
            <a:r>
              <a:rPr lang="nl-NL" sz="3400" dirty="0" err="1"/>
              <a:t>the</a:t>
            </a:r>
            <a:r>
              <a:rPr lang="nl-NL" sz="3400" dirty="0"/>
              <a:t> </a:t>
            </a:r>
            <a:r>
              <a:rPr lang="nl-NL" sz="3400" dirty="0" err="1"/>
              <a:t>worksheet</a:t>
            </a:r>
            <a:r>
              <a:rPr lang="nl-NL" sz="3400" dirty="0"/>
              <a:t> </a:t>
            </a:r>
            <a:r>
              <a:rPr lang="nl-NL" sz="3400" dirty="0" err="1"/>
              <a:t>to</a:t>
            </a:r>
            <a:r>
              <a:rPr lang="nl-NL" sz="3400" dirty="0"/>
              <a:t> </a:t>
            </a:r>
            <a:r>
              <a:rPr lang="nl-NL" sz="3400" dirty="0" err="1"/>
              <a:t>create</a:t>
            </a:r>
            <a:r>
              <a:rPr lang="nl-NL" sz="3400" dirty="0"/>
              <a:t> </a:t>
            </a:r>
            <a:r>
              <a:rPr lang="nl-NL" sz="3400" dirty="0" err="1"/>
              <a:t>your</a:t>
            </a:r>
            <a:r>
              <a:rPr lang="nl-NL" sz="3400" dirty="0"/>
              <a:t> </a:t>
            </a:r>
            <a:r>
              <a:rPr lang="nl-NL" sz="3400" dirty="0" err="1"/>
              <a:t>own</a:t>
            </a:r>
            <a:r>
              <a:rPr lang="nl-NL" sz="3400" dirty="0"/>
              <a:t> </a:t>
            </a:r>
            <a:r>
              <a:rPr lang="nl-NL" sz="3400" dirty="0" err="1"/>
              <a:t>sustainable</a:t>
            </a:r>
            <a:r>
              <a:rPr lang="nl-NL" sz="3400" dirty="0"/>
              <a:t> product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E032D7-346D-4C4B-9A7B-AC875F930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66" y="888274"/>
            <a:ext cx="12074433" cy="5125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400" dirty="0" err="1"/>
              <a:t>Example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give</a:t>
            </a:r>
            <a:r>
              <a:rPr lang="nl-NL" sz="1400" dirty="0"/>
              <a:t>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inspiration</a:t>
            </a:r>
            <a:r>
              <a:rPr lang="nl-NL" sz="1400" dirty="0"/>
              <a:t>:</a:t>
            </a:r>
            <a:br>
              <a:rPr lang="nl-NL" sz="1400" dirty="0"/>
            </a:br>
            <a:br>
              <a:rPr lang="nl-NL" sz="1400" dirty="0"/>
            </a:br>
            <a:r>
              <a:rPr lang="nl-NL" sz="1400" b="1" dirty="0"/>
              <a:t>Name: </a:t>
            </a:r>
            <a:r>
              <a:rPr lang="nl-NL" sz="1400" dirty="0" err="1"/>
              <a:t>fruity</a:t>
            </a:r>
            <a:r>
              <a:rPr lang="nl-NL" sz="1400" dirty="0"/>
              <a:t> smoothie </a:t>
            </a:r>
            <a:br>
              <a:rPr lang="nl-NL" sz="1400" dirty="0"/>
            </a:br>
            <a:br>
              <a:rPr lang="nl-NL" sz="1400" dirty="0"/>
            </a:br>
            <a:r>
              <a:rPr lang="nl-NL" sz="1400" b="1" dirty="0"/>
              <a:t>Product </a:t>
            </a:r>
            <a:r>
              <a:rPr lang="nl-NL" sz="1400" b="1" dirty="0" err="1"/>
              <a:t>characteristics</a:t>
            </a:r>
            <a:r>
              <a:rPr lang="nl-NL" sz="1400" b="1" dirty="0"/>
              <a:t>: </a:t>
            </a:r>
            <a:r>
              <a:rPr lang="nl-NL" sz="1400" dirty="0"/>
              <a:t>a </a:t>
            </a:r>
            <a:r>
              <a:rPr lang="nl-NL" sz="1400" dirty="0" err="1"/>
              <a:t>delicious</a:t>
            </a:r>
            <a:r>
              <a:rPr lang="nl-NL" sz="1400" dirty="0"/>
              <a:t> </a:t>
            </a:r>
            <a:r>
              <a:rPr lang="nl-NL" sz="1400" dirty="0" err="1"/>
              <a:t>fresh</a:t>
            </a:r>
            <a:r>
              <a:rPr lang="nl-NL" sz="1400" dirty="0"/>
              <a:t> drink </a:t>
            </a:r>
            <a:r>
              <a:rPr lang="nl-NL" sz="1400" dirty="0" err="1"/>
              <a:t>with</a:t>
            </a:r>
            <a:r>
              <a:rPr lang="nl-NL" sz="1400" dirty="0"/>
              <a:t> </a:t>
            </a:r>
            <a:r>
              <a:rPr lang="nl-NL" sz="1400" dirty="0" err="1"/>
              <a:t>lots</a:t>
            </a:r>
            <a:r>
              <a:rPr lang="nl-NL" sz="1400" dirty="0"/>
              <a:t> of vitamines. </a:t>
            </a:r>
            <a:br>
              <a:rPr lang="nl-NL" sz="1400" dirty="0"/>
            </a:br>
            <a:r>
              <a:rPr lang="nl-NL" sz="1400" dirty="0"/>
              <a:t>                               </a:t>
            </a:r>
            <a:r>
              <a:rPr lang="nl-NL" sz="1400" dirty="0" err="1"/>
              <a:t>With</a:t>
            </a:r>
            <a:r>
              <a:rPr lang="nl-NL" sz="1400" dirty="0"/>
              <a:t> a </a:t>
            </a:r>
            <a:r>
              <a:rPr lang="nl-NL" sz="1400" dirty="0" err="1"/>
              <a:t>touch</a:t>
            </a:r>
            <a:r>
              <a:rPr lang="nl-NL" sz="1400" dirty="0"/>
              <a:t> of </a:t>
            </a:r>
            <a:r>
              <a:rPr lang="nl-NL" sz="1400" dirty="0" err="1"/>
              <a:t>honey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create</a:t>
            </a:r>
            <a:r>
              <a:rPr lang="nl-NL" sz="1400" dirty="0"/>
              <a:t> a </a:t>
            </a:r>
            <a:r>
              <a:rPr lang="nl-NL" sz="1400" dirty="0" err="1"/>
              <a:t>sweet</a:t>
            </a:r>
            <a:r>
              <a:rPr lang="nl-NL" sz="1400" dirty="0"/>
              <a:t> taste. </a:t>
            </a:r>
            <a:br>
              <a:rPr lang="nl-NL" sz="1400" dirty="0"/>
            </a:br>
            <a:br>
              <a:rPr lang="nl-NL" sz="1400" dirty="0"/>
            </a:br>
            <a:r>
              <a:rPr lang="nl-NL" sz="1400" b="1" dirty="0" err="1"/>
              <a:t>Ingredients</a:t>
            </a:r>
            <a:r>
              <a:rPr lang="nl-NL" sz="1400" b="1" dirty="0"/>
              <a:t>: </a:t>
            </a:r>
            <a:r>
              <a:rPr lang="nl-NL" sz="1400" dirty="0" err="1"/>
              <a:t>everyhing</a:t>
            </a:r>
            <a:r>
              <a:rPr lang="nl-NL" sz="1400" dirty="0"/>
              <a:t> </a:t>
            </a:r>
            <a:r>
              <a:rPr lang="nl-NL" sz="1400" dirty="0" err="1"/>
              <a:t>comes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Netherlands. Tapwater, </a:t>
            </a:r>
            <a:r>
              <a:rPr lang="nl-NL" sz="1400" dirty="0" err="1"/>
              <a:t>biological</a:t>
            </a:r>
            <a:r>
              <a:rPr lang="nl-NL" sz="1400" dirty="0"/>
              <a:t> </a:t>
            </a:r>
            <a:br>
              <a:rPr lang="nl-NL" sz="1400" dirty="0"/>
            </a:br>
            <a:r>
              <a:rPr lang="nl-NL" sz="1400" dirty="0"/>
              <a:t>               </a:t>
            </a:r>
            <a:r>
              <a:rPr lang="nl-NL" sz="1400" dirty="0" err="1"/>
              <a:t>seasonfruits</a:t>
            </a:r>
            <a:r>
              <a:rPr lang="nl-NL" sz="1400" dirty="0"/>
              <a:t>, </a:t>
            </a:r>
            <a:r>
              <a:rPr lang="nl-NL" sz="1400" dirty="0" err="1"/>
              <a:t>biological</a:t>
            </a:r>
            <a:r>
              <a:rPr lang="nl-NL" sz="1400" dirty="0"/>
              <a:t> mint,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biological</a:t>
            </a:r>
            <a:r>
              <a:rPr lang="nl-NL" sz="1400" dirty="0"/>
              <a:t> </a:t>
            </a:r>
            <a:r>
              <a:rPr lang="nl-NL" sz="1400" dirty="0" err="1"/>
              <a:t>honey</a:t>
            </a:r>
            <a:br>
              <a:rPr lang="nl-NL" sz="1400" dirty="0"/>
            </a:br>
            <a:br>
              <a:rPr lang="nl-NL" sz="1400" dirty="0"/>
            </a:br>
            <a:r>
              <a:rPr lang="nl-NL" sz="1400" b="1" dirty="0"/>
              <a:t>Package: </a:t>
            </a:r>
            <a:r>
              <a:rPr lang="nl-NL" sz="1400" dirty="0" err="1"/>
              <a:t>recycled</a:t>
            </a:r>
            <a:r>
              <a:rPr lang="nl-NL" sz="1400" dirty="0"/>
              <a:t> </a:t>
            </a:r>
            <a:r>
              <a:rPr lang="nl-NL" sz="1400" dirty="0" err="1"/>
              <a:t>glasses</a:t>
            </a:r>
            <a:r>
              <a:rPr lang="nl-NL" sz="1400" dirty="0"/>
              <a:t>, pots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bottles</a:t>
            </a:r>
            <a:r>
              <a:rPr lang="nl-NL" sz="1400" dirty="0"/>
              <a:t>. </a:t>
            </a:r>
            <a:br>
              <a:rPr lang="nl-NL" sz="1400" dirty="0"/>
            </a:br>
            <a:br>
              <a:rPr lang="nl-NL" sz="1400" dirty="0"/>
            </a:br>
            <a:r>
              <a:rPr lang="nl-NL" sz="1400" b="1" dirty="0"/>
              <a:t>Human </a:t>
            </a:r>
            <a:r>
              <a:rPr lang="nl-NL" sz="1400" b="1" dirty="0" err="1"/>
              <a:t>rights</a:t>
            </a:r>
            <a:r>
              <a:rPr lang="nl-NL" sz="1400" b="1" dirty="0"/>
              <a:t>: </a:t>
            </a:r>
            <a:r>
              <a:rPr lang="nl-NL" sz="1400" dirty="0" err="1"/>
              <a:t>there</a:t>
            </a:r>
            <a:r>
              <a:rPr lang="nl-NL" sz="1400" dirty="0"/>
              <a:t> was </a:t>
            </a:r>
            <a:r>
              <a:rPr lang="nl-NL" sz="1400" dirty="0" err="1"/>
              <a:t>paid</a:t>
            </a:r>
            <a:r>
              <a:rPr lang="nl-NL" sz="1400" dirty="0"/>
              <a:t> a fair </a:t>
            </a:r>
            <a:r>
              <a:rPr lang="nl-NL" sz="1400" dirty="0" err="1"/>
              <a:t>price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every</a:t>
            </a:r>
            <a:r>
              <a:rPr lang="nl-NL" sz="1400" dirty="0"/>
              <a:t> </a:t>
            </a:r>
            <a:r>
              <a:rPr lang="nl-NL" sz="1400" dirty="0" err="1"/>
              <a:t>ingredient</a:t>
            </a:r>
            <a:r>
              <a:rPr lang="nl-NL" sz="1400" dirty="0"/>
              <a:t>. </a:t>
            </a:r>
            <a:br>
              <a:rPr lang="nl-NL" sz="1400" dirty="0"/>
            </a:br>
            <a:r>
              <a:rPr lang="nl-NL" sz="1400" dirty="0"/>
              <a:t>                    The employees </a:t>
            </a:r>
            <a:r>
              <a:rPr lang="nl-NL" sz="1400" dirty="0" err="1"/>
              <a:t>got</a:t>
            </a:r>
            <a:r>
              <a:rPr lang="nl-NL" sz="1400" dirty="0"/>
              <a:t> </a:t>
            </a:r>
            <a:r>
              <a:rPr lang="nl-NL" sz="1400" dirty="0" err="1"/>
              <a:t>paid</a:t>
            </a:r>
            <a:r>
              <a:rPr lang="nl-NL" sz="1400" dirty="0"/>
              <a:t> </a:t>
            </a:r>
            <a:r>
              <a:rPr lang="nl-NL" sz="1400" dirty="0" err="1"/>
              <a:t>enough</a:t>
            </a:r>
            <a:r>
              <a:rPr lang="nl-NL" sz="1400" dirty="0"/>
              <a:t> </a:t>
            </a:r>
            <a:r>
              <a:rPr lang="nl-NL" sz="1400" dirty="0" err="1"/>
              <a:t>salary</a:t>
            </a:r>
            <a:r>
              <a:rPr lang="nl-NL" sz="1400" dirty="0"/>
              <a:t>. </a:t>
            </a:r>
            <a:br>
              <a:rPr lang="nl-NL" sz="1400" dirty="0"/>
            </a:br>
            <a:br>
              <a:rPr lang="nl-NL" sz="1400" dirty="0"/>
            </a:br>
            <a:r>
              <a:rPr lang="nl-NL" sz="1400" b="1" dirty="0" err="1"/>
              <a:t>Animal</a:t>
            </a:r>
            <a:r>
              <a:rPr lang="nl-NL" sz="1400" b="1" dirty="0"/>
              <a:t> welfare: </a:t>
            </a:r>
            <a:r>
              <a:rPr lang="nl-NL" sz="1400" dirty="0" err="1"/>
              <a:t>only</a:t>
            </a:r>
            <a:r>
              <a:rPr lang="nl-NL" sz="1400" dirty="0"/>
              <a:t> </a:t>
            </a:r>
            <a:r>
              <a:rPr lang="nl-NL" sz="1400" dirty="0" err="1"/>
              <a:t>biological</a:t>
            </a:r>
            <a:r>
              <a:rPr lang="nl-NL" sz="1400" dirty="0"/>
              <a:t> </a:t>
            </a:r>
            <a:r>
              <a:rPr lang="nl-NL" sz="1400" dirty="0" err="1"/>
              <a:t>honey</a:t>
            </a:r>
            <a:r>
              <a:rPr lang="nl-NL" sz="1400" dirty="0"/>
              <a:t> was </a:t>
            </a:r>
            <a:r>
              <a:rPr lang="nl-NL" sz="1400" dirty="0" err="1"/>
              <a:t>used</a:t>
            </a:r>
            <a:r>
              <a:rPr lang="nl-NL" sz="1400" dirty="0"/>
              <a:t>. </a:t>
            </a:r>
            <a:r>
              <a:rPr lang="nl-NL" sz="1400" dirty="0" err="1"/>
              <a:t>Biological</a:t>
            </a:r>
            <a:r>
              <a:rPr lang="nl-NL" sz="1400" dirty="0"/>
              <a:t> </a:t>
            </a:r>
            <a:r>
              <a:rPr lang="nl-NL" sz="1400" dirty="0" err="1"/>
              <a:t>honey</a:t>
            </a:r>
            <a:r>
              <a:rPr lang="nl-NL" sz="1400" dirty="0"/>
              <a:t> </a:t>
            </a:r>
            <a:r>
              <a:rPr lang="nl-NL" sz="1400" dirty="0" err="1"/>
              <a:t>comes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 err="1"/>
              <a:t>areas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no </a:t>
            </a:r>
            <a:br>
              <a:rPr lang="nl-NL" sz="1400" dirty="0"/>
            </a:br>
            <a:r>
              <a:rPr lang="nl-NL" sz="1400" dirty="0" err="1"/>
              <a:t>industry</a:t>
            </a:r>
            <a:r>
              <a:rPr lang="nl-NL" sz="1400" dirty="0"/>
              <a:t>, no non-</a:t>
            </a:r>
            <a:r>
              <a:rPr lang="nl-NL" sz="1400" dirty="0" err="1"/>
              <a:t>biological</a:t>
            </a:r>
            <a:r>
              <a:rPr lang="nl-NL" sz="1400" dirty="0"/>
              <a:t> </a:t>
            </a:r>
            <a:r>
              <a:rPr lang="nl-NL" sz="1400" dirty="0" err="1"/>
              <a:t>agriculture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no </a:t>
            </a:r>
            <a:r>
              <a:rPr lang="nl-NL" sz="1400" dirty="0" err="1"/>
              <a:t>highways</a:t>
            </a:r>
            <a:r>
              <a:rPr lang="nl-NL" sz="1400" dirty="0"/>
              <a:t>. The </a:t>
            </a:r>
            <a:r>
              <a:rPr lang="nl-NL" sz="1400" dirty="0" err="1"/>
              <a:t>bees</a:t>
            </a:r>
            <a:r>
              <a:rPr lang="nl-NL" sz="1400" dirty="0"/>
              <a:t> get </a:t>
            </a:r>
            <a:r>
              <a:rPr lang="nl-NL" sz="1400" dirty="0" err="1"/>
              <a:t>their</a:t>
            </a:r>
            <a:r>
              <a:rPr lang="nl-NL" sz="1400" dirty="0"/>
              <a:t> nectar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br>
              <a:rPr lang="nl-NL" sz="1400" dirty="0"/>
            </a:br>
            <a:r>
              <a:rPr lang="nl-NL" sz="1400" dirty="0"/>
              <a:t>nature reserves. The </a:t>
            </a:r>
            <a:r>
              <a:rPr lang="nl-NL" sz="1400" dirty="0" err="1"/>
              <a:t>bees</a:t>
            </a:r>
            <a:r>
              <a:rPr lang="nl-NL" sz="1400" dirty="0"/>
              <a:t> </a:t>
            </a:r>
            <a:r>
              <a:rPr lang="nl-NL" sz="1400" dirty="0" err="1"/>
              <a:t>hibernate</a:t>
            </a:r>
            <a:r>
              <a:rPr lang="nl-NL" sz="1400" dirty="0"/>
              <a:t> </a:t>
            </a:r>
            <a:r>
              <a:rPr lang="nl-NL" sz="1400" dirty="0" err="1"/>
              <a:t>by</a:t>
            </a:r>
            <a:r>
              <a:rPr lang="nl-NL" sz="1400" dirty="0"/>
              <a:t> </a:t>
            </a:r>
            <a:r>
              <a:rPr lang="nl-NL" sz="1400" dirty="0" err="1"/>
              <a:t>their</a:t>
            </a:r>
            <a:r>
              <a:rPr lang="nl-NL" sz="1400" dirty="0"/>
              <a:t> </a:t>
            </a:r>
            <a:r>
              <a:rPr lang="nl-NL" sz="1400" dirty="0" err="1"/>
              <a:t>own</a:t>
            </a:r>
            <a:r>
              <a:rPr lang="nl-NL" sz="1400" dirty="0"/>
              <a:t> </a:t>
            </a:r>
            <a:r>
              <a:rPr lang="nl-NL" sz="1400" dirty="0" err="1"/>
              <a:t>honey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not</a:t>
            </a:r>
            <a:r>
              <a:rPr lang="nl-NL" sz="1400" dirty="0"/>
              <a:t> </a:t>
            </a:r>
            <a:r>
              <a:rPr lang="nl-NL" sz="1400" dirty="0" err="1"/>
              <a:t>by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sugerwater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beekeeper</a:t>
            </a:r>
            <a:r>
              <a:rPr lang="nl-NL" sz="1400" dirty="0"/>
              <a:t>.</a:t>
            </a:r>
            <a:br>
              <a:rPr lang="nl-NL" sz="1400" dirty="0"/>
            </a:br>
            <a:br>
              <a:rPr lang="nl-NL" sz="1400" dirty="0"/>
            </a:br>
            <a:r>
              <a:rPr lang="nl-NL" sz="1400" b="1" dirty="0"/>
              <a:t>Environment:</a:t>
            </a:r>
            <a:br>
              <a:rPr lang="nl-NL" sz="1400" dirty="0"/>
            </a:br>
            <a:r>
              <a:rPr lang="nl-NL" sz="1400" dirty="0"/>
              <a:t>1. The fruit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mint are </a:t>
            </a:r>
            <a:r>
              <a:rPr lang="nl-NL" sz="1400" dirty="0" err="1"/>
              <a:t>biological</a:t>
            </a:r>
            <a:r>
              <a:rPr lang="nl-NL" sz="1400" dirty="0"/>
              <a:t> </a:t>
            </a:r>
            <a:r>
              <a:rPr lang="nl-NL" sz="1400" dirty="0" err="1"/>
              <a:t>so</a:t>
            </a:r>
            <a:r>
              <a:rPr lang="nl-NL" sz="1400" dirty="0"/>
              <a:t> no </a:t>
            </a:r>
            <a:r>
              <a:rPr lang="nl-NL" sz="1400" dirty="0" err="1"/>
              <a:t>poison</a:t>
            </a:r>
            <a:r>
              <a:rPr lang="nl-NL" sz="1400" dirty="0"/>
              <a:t> or </a:t>
            </a:r>
            <a:r>
              <a:rPr lang="nl-NL" sz="1400" dirty="0" err="1"/>
              <a:t>fertilizer</a:t>
            </a:r>
            <a:r>
              <a:rPr lang="nl-NL" sz="1400" dirty="0"/>
              <a:t> was </a:t>
            </a:r>
            <a:r>
              <a:rPr lang="nl-NL" sz="1400" dirty="0" err="1"/>
              <a:t>used</a:t>
            </a:r>
            <a:r>
              <a:rPr lang="nl-NL" sz="1400" dirty="0"/>
              <a:t>.</a:t>
            </a:r>
            <a:br>
              <a:rPr lang="nl-NL" sz="1400" dirty="0"/>
            </a:br>
            <a:r>
              <a:rPr lang="nl-NL" sz="1400" dirty="0"/>
              <a:t>2. </a:t>
            </a:r>
            <a:r>
              <a:rPr lang="nl-NL" sz="1400" dirty="0" err="1"/>
              <a:t>Each</a:t>
            </a:r>
            <a:r>
              <a:rPr lang="nl-NL" sz="1400" dirty="0"/>
              <a:t> </a:t>
            </a:r>
            <a:r>
              <a:rPr lang="nl-NL" sz="1400" dirty="0" err="1"/>
              <a:t>season</a:t>
            </a:r>
            <a:r>
              <a:rPr lang="nl-NL" sz="1400" dirty="0"/>
              <a:t> </a:t>
            </a:r>
            <a:r>
              <a:rPr lang="nl-NL" sz="1400" dirty="0" err="1"/>
              <a:t>there</a:t>
            </a:r>
            <a:r>
              <a:rPr lang="nl-NL" sz="1400" dirty="0"/>
              <a:t> are </a:t>
            </a:r>
            <a:r>
              <a:rPr lang="nl-NL" sz="1400" dirty="0" err="1"/>
              <a:t>other</a:t>
            </a:r>
            <a:r>
              <a:rPr lang="nl-NL" sz="1400" dirty="0"/>
              <a:t> types of fruit in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fruity</a:t>
            </a:r>
            <a:r>
              <a:rPr lang="nl-NL" sz="1400" dirty="0"/>
              <a:t> smoothie. The fruit </a:t>
            </a:r>
            <a:r>
              <a:rPr lang="nl-NL" sz="1400" dirty="0" err="1"/>
              <a:t>that</a:t>
            </a:r>
            <a:r>
              <a:rPr lang="nl-NL" sz="1400" dirty="0"/>
              <a:t> </a:t>
            </a:r>
            <a:r>
              <a:rPr lang="nl-NL" sz="1400" dirty="0" err="1"/>
              <a:t>grows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best in </a:t>
            </a:r>
            <a:r>
              <a:rPr lang="nl-NL" sz="1400" dirty="0" err="1"/>
              <a:t>that</a:t>
            </a:r>
            <a:r>
              <a:rPr lang="nl-NL" sz="1400" dirty="0"/>
              <a:t> </a:t>
            </a:r>
            <a:r>
              <a:rPr lang="nl-NL" sz="1400" dirty="0" err="1"/>
              <a:t>season</a:t>
            </a:r>
            <a:r>
              <a:rPr lang="nl-NL" sz="1400" dirty="0"/>
              <a:t> is </a:t>
            </a:r>
            <a:r>
              <a:rPr lang="nl-NL" sz="1400" dirty="0" err="1"/>
              <a:t>used</a:t>
            </a:r>
            <a:r>
              <a:rPr lang="nl-NL" sz="1400" dirty="0"/>
              <a:t>. </a:t>
            </a:r>
            <a:r>
              <a:rPr lang="nl-NL" sz="1400" dirty="0" err="1"/>
              <a:t>If</a:t>
            </a:r>
            <a:r>
              <a:rPr lang="nl-NL" sz="1400" dirty="0"/>
              <a:t> </a:t>
            </a:r>
            <a:r>
              <a:rPr lang="nl-NL" sz="1400" dirty="0" err="1"/>
              <a:t>it</a:t>
            </a:r>
            <a:r>
              <a:rPr lang="nl-NL" sz="1400" dirty="0"/>
              <a:t> was a drink </a:t>
            </a:r>
            <a:r>
              <a:rPr lang="nl-NL" sz="1400" dirty="0" err="1"/>
              <a:t>that</a:t>
            </a:r>
            <a:r>
              <a:rPr lang="nl-NL" sz="1400" dirty="0"/>
              <a:t> </a:t>
            </a:r>
            <a:r>
              <a:rPr lang="nl-NL" sz="1400" dirty="0" err="1"/>
              <a:t>always</a:t>
            </a:r>
            <a:r>
              <a:rPr lang="nl-NL" sz="1400" dirty="0"/>
              <a:t> </a:t>
            </a:r>
            <a:r>
              <a:rPr lang="nl-NL" sz="1400" dirty="0" err="1"/>
              <a:t>should</a:t>
            </a:r>
            <a:r>
              <a:rPr lang="nl-NL" sz="1400" dirty="0"/>
              <a:t> have </a:t>
            </a:r>
            <a:r>
              <a:rPr lang="nl-NL" sz="1400" dirty="0" err="1"/>
              <a:t>strawberries</a:t>
            </a:r>
            <a:r>
              <a:rPr lang="nl-NL" sz="1400" dirty="0"/>
              <a:t> in </a:t>
            </a:r>
            <a:r>
              <a:rPr lang="nl-NL" sz="1400" dirty="0" err="1"/>
              <a:t>it</a:t>
            </a:r>
            <a:r>
              <a:rPr lang="nl-NL" sz="1400" dirty="0"/>
              <a:t>,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should</a:t>
            </a:r>
            <a:r>
              <a:rPr lang="nl-NL" sz="1400" dirty="0"/>
              <a:t> go get </a:t>
            </a:r>
            <a:r>
              <a:rPr lang="nl-NL" sz="1400" dirty="0" err="1"/>
              <a:t>strawberries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 err="1"/>
              <a:t>other</a:t>
            </a:r>
            <a:r>
              <a:rPr lang="nl-NL" sz="1400" dirty="0"/>
              <a:t> </a:t>
            </a:r>
            <a:r>
              <a:rPr lang="nl-NL" sz="1400" dirty="0" err="1"/>
              <a:t>countries</a:t>
            </a:r>
            <a:r>
              <a:rPr lang="nl-NL" sz="1400" dirty="0"/>
              <a:t> </a:t>
            </a:r>
            <a:r>
              <a:rPr lang="nl-NL" sz="1400" dirty="0" err="1"/>
              <a:t>during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winter. </a:t>
            </a:r>
            <a:r>
              <a:rPr lang="nl-NL" sz="1400" dirty="0" err="1"/>
              <a:t>Now</a:t>
            </a:r>
            <a:r>
              <a:rPr lang="nl-NL" sz="1400" dirty="0"/>
              <a:t>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always</a:t>
            </a:r>
            <a:r>
              <a:rPr lang="nl-NL" sz="1400" dirty="0"/>
              <a:t> </a:t>
            </a:r>
            <a:r>
              <a:rPr lang="nl-NL" sz="1400" dirty="0" err="1"/>
              <a:t>use</a:t>
            </a:r>
            <a:r>
              <a:rPr lang="nl-NL" sz="1400" dirty="0"/>
              <a:t> </a:t>
            </a:r>
            <a:r>
              <a:rPr lang="nl-NL" sz="1400" dirty="0" err="1"/>
              <a:t>local</a:t>
            </a:r>
            <a:r>
              <a:rPr lang="nl-NL" sz="1400" dirty="0"/>
              <a:t> fruit. </a:t>
            </a:r>
            <a:br>
              <a:rPr lang="nl-NL" sz="1400" dirty="0"/>
            </a:br>
            <a:r>
              <a:rPr lang="nl-NL" sz="1400" dirty="0"/>
              <a:t>3. </a:t>
            </a:r>
            <a:r>
              <a:rPr lang="nl-NL" sz="1400" dirty="0" err="1"/>
              <a:t>Because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ingredients</a:t>
            </a:r>
            <a:r>
              <a:rPr lang="nl-NL" sz="1400" dirty="0"/>
              <a:t> are </a:t>
            </a:r>
            <a:r>
              <a:rPr lang="nl-NL" sz="1400" dirty="0" err="1"/>
              <a:t>local</a:t>
            </a:r>
            <a:r>
              <a:rPr lang="nl-NL" sz="1400" dirty="0"/>
              <a:t>, </a:t>
            </a:r>
            <a:r>
              <a:rPr lang="nl-NL" sz="1400" dirty="0" err="1"/>
              <a:t>they</a:t>
            </a:r>
            <a:r>
              <a:rPr lang="nl-NL" sz="1400" dirty="0"/>
              <a:t> </a:t>
            </a:r>
            <a:r>
              <a:rPr lang="nl-NL" sz="1400" dirty="0" err="1"/>
              <a:t>don’t</a:t>
            </a:r>
            <a:r>
              <a:rPr lang="nl-NL" sz="1400" dirty="0"/>
              <a:t> have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transported</a:t>
            </a:r>
            <a:r>
              <a:rPr lang="nl-NL" sz="1400" dirty="0"/>
              <a:t> </a:t>
            </a:r>
            <a:r>
              <a:rPr lang="nl-NL" sz="1400" dirty="0" err="1"/>
              <a:t>by</a:t>
            </a:r>
            <a:r>
              <a:rPr lang="nl-NL" sz="1400" dirty="0"/>
              <a:t> </a:t>
            </a:r>
            <a:r>
              <a:rPr lang="nl-NL" sz="1400" dirty="0" err="1"/>
              <a:t>ship</a:t>
            </a:r>
            <a:r>
              <a:rPr lang="nl-NL" sz="1400" dirty="0"/>
              <a:t> or </a:t>
            </a:r>
            <a:r>
              <a:rPr lang="nl-NL" sz="1400" dirty="0" err="1"/>
              <a:t>airplane</a:t>
            </a:r>
            <a:r>
              <a:rPr lang="nl-NL" sz="1400" dirty="0"/>
              <a:t>.</a:t>
            </a:r>
            <a:br>
              <a:rPr lang="nl-NL" sz="1400" dirty="0"/>
            </a:br>
            <a:r>
              <a:rPr lang="nl-NL" sz="1400" dirty="0"/>
              <a:t>4. In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Neterlands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tapwater is </a:t>
            </a:r>
            <a:r>
              <a:rPr lang="nl-NL" sz="1400" dirty="0" err="1"/>
              <a:t>very</a:t>
            </a:r>
            <a:r>
              <a:rPr lang="nl-NL" sz="1400" dirty="0"/>
              <a:t> </a:t>
            </a:r>
            <a:r>
              <a:rPr lang="nl-NL" sz="1400" dirty="0" err="1"/>
              <a:t>healthy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available</a:t>
            </a:r>
            <a:r>
              <a:rPr lang="nl-NL" sz="1400" dirty="0"/>
              <a:t> </a:t>
            </a:r>
            <a:r>
              <a:rPr lang="nl-NL" sz="1400" dirty="0" err="1"/>
              <a:t>everywhere</a:t>
            </a:r>
            <a:r>
              <a:rPr lang="nl-NL" sz="1400" dirty="0"/>
              <a:t>. It is </a:t>
            </a:r>
            <a:r>
              <a:rPr lang="nl-NL" sz="1400" dirty="0" err="1"/>
              <a:t>cheap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good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environment.</a:t>
            </a:r>
            <a:br>
              <a:rPr lang="nl-NL" sz="1400" dirty="0"/>
            </a:br>
            <a:r>
              <a:rPr lang="nl-NL" sz="1400" dirty="0"/>
              <a:t>5. The package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reused</a:t>
            </a:r>
            <a:r>
              <a:rPr lang="nl-NL" sz="1400" dirty="0"/>
              <a:t> over </a:t>
            </a:r>
            <a:r>
              <a:rPr lang="nl-NL" sz="1400" dirty="0" err="1"/>
              <a:t>and</a:t>
            </a:r>
            <a:r>
              <a:rPr lang="nl-NL" sz="1400" dirty="0"/>
              <a:t> over </a:t>
            </a:r>
            <a:r>
              <a:rPr lang="nl-NL" sz="1400" dirty="0" err="1"/>
              <a:t>again</a:t>
            </a:r>
            <a:r>
              <a:rPr lang="nl-NL" sz="1400" dirty="0"/>
              <a:t>.</a:t>
            </a:r>
          </a:p>
        </p:txBody>
      </p:sp>
      <p:pic>
        <p:nvPicPr>
          <p:cNvPr id="8" name="Afbeelding 7" descr="Afbeelding met binnen, tafel, voedsel, zitten&#10;&#10;Automatisch gegenereerde beschrijving">
            <a:extLst>
              <a:ext uri="{FF2B5EF4-FFF2-40B4-BE49-F238E27FC236}">
                <a16:creationId xmlns:a16="http://schemas.microsoft.com/office/drawing/2014/main" id="{3C7DBFF4-3322-48B9-8347-DA0042028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695" y="844423"/>
            <a:ext cx="3153190" cy="36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urillustratie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2_TF03431377_TF03431377" id="{33B757CC-315F-4E51-9778-90F934997943}" vid="{2BEB4120-5D0F-4BA4-AF60-F100EBBE4412}"/>
    </a:ext>
  </a:extLst>
</a:theme>
</file>

<file path=ppt/theme/theme2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703</Words>
  <Application>Microsoft Office PowerPoint</Application>
  <PresentationFormat>Breedbeeld</PresentationFormat>
  <Paragraphs>45</Paragraphs>
  <Slides>8</Slides>
  <Notes>8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Natuurillustratie (16:9)</vt:lpstr>
      <vt:lpstr>It’s time to create a sustainable world!</vt:lpstr>
      <vt:lpstr>Sustainability</vt:lpstr>
      <vt:lpstr>PowerPoint-presentatie</vt:lpstr>
      <vt:lpstr>What is palmoil?</vt:lpstr>
      <vt:lpstr>Short movie </vt:lpstr>
      <vt:lpstr>A standard palmoilplantation</vt:lpstr>
      <vt:lpstr>A sustainable palmoilplantage</vt:lpstr>
      <vt:lpstr>Use the worksheet to create your own sustainable product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time to create a sustainable world!</dc:title>
  <dc:creator>Kelsy Schreurs</dc:creator>
  <cp:lastModifiedBy>Kelsy Schreurs</cp:lastModifiedBy>
  <cp:revision>18</cp:revision>
  <dcterms:created xsi:type="dcterms:W3CDTF">2019-10-05T13:09:26Z</dcterms:created>
  <dcterms:modified xsi:type="dcterms:W3CDTF">2019-12-16T08:47:58Z</dcterms:modified>
</cp:coreProperties>
</file>