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65" r:id="rId6"/>
    <p:sldId id="266" r:id="rId7"/>
    <p:sldId id="267" r:id="rId8"/>
    <p:sldId id="259" r:id="rId9"/>
    <p:sldId id="261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t>12/10/2018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9D3C73-AD01-4F62-B6C7-F13C03BBD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560840" cy="410445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STARTING A NEW ERASMUS PROJECT AT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GYMNASIUM OF CHOLARGOS: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“Stop Climate Change – Together Europe achieves more”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157153-6DFF-4E70-8FBA-502E3C45E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2" y="5229200"/>
            <a:ext cx="5976664" cy="936104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</a:t>
            </a:r>
            <a:r>
              <a:rPr lang="en-US" sz="3600" baseline="30000" dirty="0">
                <a:solidFill>
                  <a:schemeClr val="bg1"/>
                </a:solidFill>
              </a:rPr>
              <a:t>st</a:t>
            </a:r>
            <a:r>
              <a:rPr lang="en-US" sz="3600" dirty="0">
                <a:solidFill>
                  <a:schemeClr val="bg1"/>
                </a:solidFill>
              </a:rPr>
              <a:t> Mobility </a:t>
            </a:r>
          </a:p>
          <a:p>
            <a:r>
              <a:rPr lang="en-US" sz="3600" dirty="0">
                <a:solidFill>
                  <a:schemeClr val="bg1"/>
                </a:solidFill>
              </a:rPr>
              <a:t>(Greece, 21-27 October 2018)</a:t>
            </a:r>
          </a:p>
        </p:txBody>
      </p:sp>
    </p:spTree>
    <p:extLst>
      <p:ext uri="{BB962C8B-B14F-4D97-AF65-F5344CB8AC3E}">
        <p14:creationId xmlns:p14="http://schemas.microsoft.com/office/powerpoint/2010/main" val="5813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84E62C-4C1D-457D-A629-9E46F4DA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Students’ Erasmus team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8419AB1-8041-43B9-9E5A-935AB2341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989" y="1600200"/>
            <a:ext cx="6924021" cy="4525963"/>
          </a:xfrm>
        </p:spPr>
      </p:pic>
    </p:spTree>
    <p:extLst>
      <p:ext uri="{BB962C8B-B14F-4D97-AF65-F5344CB8AC3E}">
        <p14:creationId xmlns:p14="http://schemas.microsoft.com/office/powerpoint/2010/main" val="370783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A68161D-156F-4589-9E23-FD40D5EC8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25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team of teachers participating in the new Erasmus + project (2018 – 2020)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A88BEDF-D4FD-4C99-B31E-8B9154CDAB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07" y="1600200"/>
            <a:ext cx="6790186" cy="4525963"/>
          </a:xfrm>
        </p:spPr>
      </p:pic>
    </p:spTree>
    <p:extLst>
      <p:ext uri="{BB962C8B-B14F-4D97-AF65-F5344CB8AC3E}">
        <p14:creationId xmlns:p14="http://schemas.microsoft.com/office/powerpoint/2010/main" val="334307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1B580D4-E019-41D0-BDEA-4646560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The first activity of the project: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“Logo contest”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38778448-54C5-4621-B6A0-F0A30AEA9C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4890"/>
            <a:ext cx="4038600" cy="3656583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DFAD7185-DCD2-47BE-B6A6-A84E92213A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65344"/>
            <a:ext cx="4038600" cy="4395675"/>
          </a:xfrm>
        </p:spPr>
      </p:pic>
    </p:spTree>
    <p:extLst>
      <p:ext uri="{BB962C8B-B14F-4D97-AF65-F5344CB8AC3E}">
        <p14:creationId xmlns:p14="http://schemas.microsoft.com/office/powerpoint/2010/main" val="1555313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C2B85961-0D4B-44C8-AE0E-43147811D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Students designed logos for the project…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B434598-EAFA-41B4-AC76-8B895A9EE0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669"/>
            <a:ext cx="4038600" cy="3969025"/>
          </a:xfrm>
        </p:spPr>
      </p:pic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211190B8-884F-4E29-9879-5188A480F4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33" y="1600200"/>
            <a:ext cx="3744333" cy="4525963"/>
          </a:xfrm>
        </p:spPr>
      </p:pic>
    </p:spTree>
    <p:extLst>
      <p:ext uri="{BB962C8B-B14F-4D97-AF65-F5344CB8AC3E}">
        <p14:creationId xmlns:p14="http://schemas.microsoft.com/office/powerpoint/2010/main" val="424460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FB6FD958-FCC0-4EFA-8F30-240658CE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after learning about what characteristics should a good logo have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32517C6-ED19-46E7-B0A9-C69B663FD1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7" y="1600200"/>
            <a:ext cx="3447046" cy="4525963"/>
          </a:xfrm>
        </p:spPr>
      </p:pic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B8BA7DA6-4F20-4076-8542-E12AF3D213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838" y="1600200"/>
            <a:ext cx="3601323" cy="4525963"/>
          </a:xfrm>
        </p:spPr>
      </p:pic>
    </p:spTree>
    <p:extLst>
      <p:ext uri="{BB962C8B-B14F-4D97-AF65-F5344CB8AC3E}">
        <p14:creationId xmlns:p14="http://schemas.microsoft.com/office/powerpoint/2010/main" val="91403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CB458BE-37A4-47CB-8276-B81C028A51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7" y="476672"/>
            <a:ext cx="4174762" cy="4353586"/>
          </a:xfrm>
        </p:spPr>
      </p:pic>
      <p:pic>
        <p:nvPicPr>
          <p:cNvPr id="14" name="Θέση περιεχομένου 13">
            <a:extLst>
              <a:ext uri="{FF2B5EF4-FFF2-40B4-BE49-F238E27FC236}">
                <a16:creationId xmlns:a16="http://schemas.microsoft.com/office/drawing/2014/main" id="{1BA89FAF-2C19-4A2B-8D35-AC833A100A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64" y="2204864"/>
            <a:ext cx="4385582" cy="4255630"/>
          </a:xfrm>
        </p:spPr>
      </p:pic>
    </p:spTree>
    <p:extLst>
      <p:ext uri="{BB962C8B-B14F-4D97-AF65-F5344CB8AC3E}">
        <p14:creationId xmlns:p14="http://schemas.microsoft.com/office/powerpoint/2010/main" val="2265044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8746D8-6CD4-4F16-9F1B-4C311EA6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325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Teachers’ first meeting : deciding about the three best logos made by students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8A14CB9-5345-4A19-B445-81E148BA14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331382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710FB751-E03A-4056-9A90-24DD64205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5924"/>
            <a:ext cx="8147248" cy="101053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Students are working on decorating school for the mobility.</a:t>
            </a:r>
            <a:endParaRPr lang="el-GR" sz="3600" dirty="0">
              <a:solidFill>
                <a:schemeClr val="bg1"/>
              </a:solidFill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F9EC088-54DD-4909-BF3B-9C0A73D239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3" y="1283335"/>
            <a:ext cx="4291447" cy="2860089"/>
          </a:xfrm>
        </p:spPr>
      </p:pic>
      <p:pic>
        <p:nvPicPr>
          <p:cNvPr id="8" name="Θέση περιεχομένου 8">
            <a:extLst>
              <a:ext uri="{FF2B5EF4-FFF2-40B4-BE49-F238E27FC236}">
                <a16:creationId xmlns:a16="http://schemas.microsoft.com/office/drawing/2014/main" id="{5B9DCC61-A381-4DFE-8CF4-01521FF92F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09" y="1367592"/>
            <a:ext cx="4165023" cy="2775832"/>
          </a:xfrm>
        </p:spPr>
      </p:pic>
      <p:pic>
        <p:nvPicPr>
          <p:cNvPr id="9" name="Θέση περιεχομένου 4">
            <a:extLst>
              <a:ext uri="{FF2B5EF4-FFF2-40B4-BE49-F238E27FC236}">
                <a16:creationId xmlns:a16="http://schemas.microsoft.com/office/drawing/2014/main" id="{A6201684-0207-451D-BC78-B73052678A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99" y="4250303"/>
            <a:ext cx="3591908" cy="2394605"/>
          </a:xfrm>
          <a:prstGeom prst="rect">
            <a:avLst/>
          </a:prstGeom>
        </p:spPr>
      </p:pic>
      <p:pic>
        <p:nvPicPr>
          <p:cNvPr id="10" name="Θέση περιεχομένου 4">
            <a:extLst>
              <a:ext uri="{FF2B5EF4-FFF2-40B4-BE49-F238E27FC236}">
                <a16:creationId xmlns:a16="http://schemas.microsoft.com/office/drawing/2014/main" id="{3050900E-7EAE-40D4-8648-BB110CE38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51" y="4240058"/>
            <a:ext cx="3751050" cy="25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88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89</Words>
  <Application>Microsoft Office PowerPoint</Application>
  <PresentationFormat>Προβολή στην οθόνη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2" baseType="lpstr">
      <vt:lpstr>Arial</vt:lpstr>
      <vt:lpstr>Calibri</vt:lpstr>
      <vt:lpstr>Θέμα του Office</vt:lpstr>
      <vt:lpstr>STARTING A NEW ERASMUS PROJECT AT 1ST GYMNASIUM OF CHOLARGOS: “Stop Climate Change – Together Europe achieves more”  </vt:lpstr>
      <vt:lpstr>The Students’ Erasmus team</vt:lpstr>
      <vt:lpstr>The team of teachers participating in the new Erasmus + project (2018 – 2020)</vt:lpstr>
      <vt:lpstr>The first activity of the project: “Logo contest”</vt:lpstr>
      <vt:lpstr>Students designed logos for the project…</vt:lpstr>
      <vt:lpstr>after learning about what characteristics should a good logo have</vt:lpstr>
      <vt:lpstr>Παρουσίαση του PowerPoint</vt:lpstr>
      <vt:lpstr>Teachers’ first meeting : deciding about the three best logos made by students</vt:lpstr>
      <vt:lpstr>Students are working on decorating school for the mobility.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STARTING A NEW ERASMUS PROJECT AT 1ST GYMNASIUM OF CHOLARGOS : “Stop Climate Change – Together Europe achieves more</dc:title>
  <dc:creator>ΝΙΚΟΣ</dc:creator>
  <cp:lastModifiedBy>ΝΙΚΟΣ</cp:lastModifiedBy>
  <cp:revision>14</cp:revision>
  <dcterms:created xsi:type="dcterms:W3CDTF">2018-10-12T14:11:40Z</dcterms:created>
  <dcterms:modified xsi:type="dcterms:W3CDTF">2018-10-12T14:59:56Z</dcterms:modified>
</cp:coreProperties>
</file>