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61214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81" y="-77"/>
      </p:cViewPr>
      <p:guideLst>
        <p:guide orient="horz" pos="1928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6047" y="1901603"/>
            <a:ext cx="8568531" cy="13121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094" y="3468793"/>
            <a:ext cx="7056438" cy="15643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057499" y="218218"/>
            <a:ext cx="2500906" cy="466331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54785" y="218218"/>
            <a:ext cx="7334704" cy="46633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300" y="3933568"/>
            <a:ext cx="8568531" cy="12157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300" y="2594512"/>
            <a:ext cx="8568531" cy="1339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54787" y="1275292"/>
            <a:ext cx="4917805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640602" y="1275292"/>
            <a:ext cx="4917805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245141"/>
            <a:ext cx="9072563" cy="1020233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031" y="1370230"/>
            <a:ext cx="4454027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031" y="1941278"/>
            <a:ext cx="4454027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0818" y="1370230"/>
            <a:ext cx="4455776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0818" y="1941278"/>
            <a:ext cx="4455776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3" y="243723"/>
            <a:ext cx="3316456" cy="1037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246" y="243724"/>
            <a:ext cx="5635349" cy="52244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033" y="1280960"/>
            <a:ext cx="3316456" cy="41872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5873" y="4284980"/>
            <a:ext cx="6048375" cy="505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5873" y="546958"/>
            <a:ext cx="6048375" cy="3672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5873" y="4790846"/>
            <a:ext cx="6048375" cy="7184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04031" y="245141"/>
            <a:ext cx="9072563" cy="1020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031" y="1428328"/>
            <a:ext cx="9072563" cy="40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04031" y="5673631"/>
            <a:ext cx="2352146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E5FE-097B-4F51-A867-29A467C86DCF}" type="datetimeFigureOut">
              <a:rPr lang="it-IT" smtClean="0"/>
              <a:pPr/>
              <a:t>11/06/2019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44214" y="5673631"/>
            <a:ext cx="3192198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224448" y="5673631"/>
            <a:ext cx="2352146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F2F4-68DB-441E-9D18-D1C9D5EC745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245141"/>
            <a:ext cx="9072563" cy="2527527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SCIENCE CLIMATE BASED EXPERIMENTS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Immagine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7864" y="3780780"/>
            <a:ext cx="1224136" cy="13681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magine 4" descr="C:\Documents and Settings\Marin\My Documents\Erasmus logo (2).jpe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36056" y="3780780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4033" y="243723"/>
            <a:ext cx="3316456" cy="656737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FIRST EXPERIMENT</a:t>
            </a:r>
            <a:endParaRPr lang="it-IT" sz="28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504033" y="1332508"/>
            <a:ext cx="3316456" cy="4135660"/>
          </a:xfrm>
        </p:spPr>
        <p:txBody>
          <a:bodyPr>
            <a:noAutofit/>
          </a:bodyPr>
          <a:lstStyle/>
          <a:p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Our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students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suggested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doing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two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experiments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related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to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greenhouse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effect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and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climate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change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. </a:t>
            </a:r>
          </a:p>
          <a:p>
            <a:r>
              <a:rPr lang="it-IT" sz="2400" dirty="0" smtClean="0">
                <a:latin typeface="Verdana" pitchFamily="34" charset="0"/>
                <a:ea typeface="Verdana" pitchFamily="34" charset="0"/>
              </a:rPr>
              <a:t>The first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was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on the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effects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of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</a:rPr>
              <a:t>pollution</a:t>
            </a:r>
            <a:r>
              <a:rPr lang="it-IT" sz="2400" dirty="0" smtClean="0">
                <a:latin typeface="Verdana" pitchFamily="34" charset="0"/>
                <a:ea typeface="Verdana" pitchFamily="34" charset="0"/>
              </a:rPr>
              <a:t> on the atmosphere.</a:t>
            </a:r>
            <a:endParaRPr lang="it-IT" sz="24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26" name="Picture 2" descr="C:\Users\Fausto\Pictures\Erasmus+ 2018-2020\SCIENZA\IMG_20190603_0904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41763" y="1467368"/>
            <a:ext cx="5635625" cy="2778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04032" y="243723"/>
            <a:ext cx="4536279" cy="800753"/>
          </a:xfrm>
        </p:spPr>
        <p:txBody>
          <a:bodyPr>
            <a:noAutofit/>
          </a:bodyPr>
          <a:lstStyle/>
          <a:p>
            <a:r>
              <a:rPr lang="it-IT" sz="2800" dirty="0" smtClean="0">
                <a:solidFill>
                  <a:srgbClr val="0070C0"/>
                </a:solidFill>
                <a:latin typeface="Calligraphic" pitchFamily="2" charset="0"/>
              </a:rPr>
              <a:t>FIRST EXPERIMENT</a:t>
            </a:r>
            <a:endParaRPr lang="it-IT" sz="2800" dirty="0">
              <a:solidFill>
                <a:srgbClr val="0070C0"/>
              </a:solidFill>
              <a:latin typeface="Calligraphic" pitchFamily="2" charset="0"/>
            </a:endParaRPr>
          </a:p>
        </p:txBody>
      </p:sp>
      <p:pic>
        <p:nvPicPr>
          <p:cNvPr id="2050" name="Picture 2" descr="C:\Users\Fausto\Pictures\Erasmus+ 2018-2020\SCIENZA\IMG_20190603_0902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471600" y="244475"/>
            <a:ext cx="2575951" cy="5224463"/>
          </a:xfrm>
          <a:prstGeom prst="rect">
            <a:avLst/>
          </a:prstGeom>
          <a:noFill/>
        </p:spPr>
      </p:pic>
      <p:sp>
        <p:nvSpPr>
          <p:cNvPr id="9" name="Segnaposto testo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Materials</a:t>
            </a: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required</a:t>
            </a: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>
              <a:buFont typeface="Wingdings" pitchFamily="2" charset="2"/>
              <a:buChar char="v"/>
            </a:pP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dish</a:t>
            </a:r>
            <a:endParaRPr lang="it-IT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glass</a:t>
            </a: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water</a:t>
            </a:r>
          </a:p>
          <a:p>
            <a:pPr>
              <a:buFont typeface="Wingdings" pitchFamily="2" charset="2"/>
              <a:buChar char="v"/>
            </a:pP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dye</a:t>
            </a:r>
            <a:endParaRPr lang="it-IT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glass</a:t>
            </a:r>
            <a:endParaRPr lang="it-IT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candle</a:t>
            </a:r>
            <a:endParaRPr lang="it-IT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lighter</a:t>
            </a:r>
            <a:endParaRPr lang="it-IT" sz="2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04031" y="245141"/>
            <a:ext cx="9072563" cy="799335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PREPARING THE EXPERIMENT</a:t>
            </a:r>
            <a:endParaRPr lang="it-IT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C:\Users\Fausto\Pictures\Erasmus+ 2018-2020\SCIENZA\IMG_20190603_0904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3808" y="1260500"/>
            <a:ext cx="4104456" cy="2023725"/>
          </a:xfrm>
          <a:prstGeom prst="rect">
            <a:avLst/>
          </a:prstGeom>
          <a:noFill/>
        </p:spPr>
      </p:pic>
      <p:pic>
        <p:nvPicPr>
          <p:cNvPr id="3075" name="Picture 3" descr="C:\Users\Fausto\Pictures\Erasmus+ 2018-2020\SCIENZA\IMG_20190603_0905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12320" y="1188492"/>
            <a:ext cx="4320480" cy="2130237"/>
          </a:xfrm>
          <a:prstGeom prst="rect">
            <a:avLst/>
          </a:prstGeom>
          <a:noFill/>
        </p:spPr>
      </p:pic>
      <p:pic>
        <p:nvPicPr>
          <p:cNvPr id="3076" name="Picture 4" descr="C:\Users\Fausto\Pictures\Erasmus+ 2018-2020\SCIENZA\IMG_20190603_0905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3808" y="3564756"/>
            <a:ext cx="4104456" cy="2023725"/>
          </a:xfrm>
          <a:prstGeom prst="rect">
            <a:avLst/>
          </a:prstGeom>
          <a:noFill/>
        </p:spPr>
      </p:pic>
      <p:pic>
        <p:nvPicPr>
          <p:cNvPr id="3077" name="Picture 5" descr="C:\Users\Fausto\Pictures\Erasmus+ 2018-2020\SCIENZA\IMG_20190603_09055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40312" y="3492748"/>
            <a:ext cx="4608512" cy="2272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04031" y="245141"/>
            <a:ext cx="9072563" cy="871343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C00000"/>
                </a:solidFill>
                <a:latin typeface="Calligraphic" pitchFamily="2" charset="0"/>
              </a:rPr>
              <a:t>FIRST EXPERIMENT</a:t>
            </a:r>
            <a:endParaRPr lang="it-IT" sz="2800" dirty="0">
              <a:solidFill>
                <a:srgbClr val="C00000"/>
              </a:solidFill>
              <a:latin typeface="Calligraphic" pitchFamily="2" charset="0"/>
            </a:endParaRPr>
          </a:p>
        </p:txBody>
      </p:sp>
      <p:pic>
        <p:nvPicPr>
          <p:cNvPr id="4098" name="Picture 2" descr="C:\Users\Fausto\Pictures\Erasmus+ 2018-2020\SCIENZA\IMG_20190603_0906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03808" y="1044476"/>
            <a:ext cx="2232248" cy="4527376"/>
          </a:xfrm>
          <a:prstGeom prst="rect">
            <a:avLst/>
          </a:prstGeom>
          <a:noFill/>
        </p:spPr>
      </p:pic>
      <p:pic>
        <p:nvPicPr>
          <p:cNvPr id="4099" name="Picture 3" descr="C:\Users\Fausto\Pictures\Erasmus+ 2018-2020\SCIENZA\IMG_20190603_0906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52080" y="1116484"/>
            <a:ext cx="2201245" cy="4464496"/>
          </a:xfrm>
          <a:prstGeom prst="rect">
            <a:avLst/>
          </a:prstGeom>
          <a:noFill/>
        </p:spPr>
      </p:pic>
      <p:pic>
        <p:nvPicPr>
          <p:cNvPr id="4100" name="Picture 4" descr="C:\Users\Fausto\Pictures\Erasmus+ 2018-2020\SCIENZA\IMG_20190603_0906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28344" y="2052588"/>
            <a:ext cx="4527377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15777" y="243723"/>
            <a:ext cx="3384376" cy="728745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Calligraphic" pitchFamily="2" charset="0"/>
              </a:rPr>
              <a:t>FIRST EXPERIMENT</a:t>
            </a:r>
            <a:endParaRPr lang="it-IT" sz="2400" dirty="0">
              <a:solidFill>
                <a:schemeClr val="accent2">
                  <a:lumMod val="50000"/>
                </a:schemeClr>
              </a:solidFill>
              <a:latin typeface="Calligraphic" pitchFamily="2" charset="0"/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287785" y="1280960"/>
            <a:ext cx="3384375" cy="3867972"/>
          </a:xfrm>
        </p:spPr>
        <p:txBody>
          <a:bodyPr>
            <a:noAutofit/>
          </a:bodyPr>
          <a:lstStyle/>
          <a:p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This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experiment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showed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us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that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the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combustion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of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oxygen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and the production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of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carbon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dioxide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(CO2 – a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compressed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gas)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decreased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atmospheric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pressure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.</a:t>
            </a:r>
            <a:endParaRPr lang="it-IT" sz="2800" dirty="0">
              <a:solidFill>
                <a:schemeClr val="accent2">
                  <a:lumMod val="75000"/>
                </a:schemeClr>
              </a:solidFill>
              <a:latin typeface="Adobe Garamond Pro Bold" pitchFamily="18" charset="0"/>
            </a:endParaRPr>
          </a:p>
        </p:txBody>
      </p:sp>
      <p:pic>
        <p:nvPicPr>
          <p:cNvPr id="5122" name="Picture 2" descr="C:\Users\Fausto\Pictures\Erasmus+ 2018-2020\SCIENZA\IMG_20190603_0906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44168" y="972468"/>
            <a:ext cx="1899639" cy="3852788"/>
          </a:xfrm>
          <a:prstGeom prst="rect">
            <a:avLst/>
          </a:prstGeom>
          <a:noFill/>
        </p:spPr>
      </p:pic>
      <p:pic>
        <p:nvPicPr>
          <p:cNvPr id="5123" name="Picture 3" descr="C:\Users\Fausto\Pictures\Erasmus+ 2018-2020\SCIENZA\IMG_20190603_09064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60392" y="684436"/>
            <a:ext cx="4104456" cy="2023725"/>
          </a:xfrm>
          <a:prstGeom prst="rect">
            <a:avLst/>
          </a:prstGeom>
          <a:noFill/>
        </p:spPr>
      </p:pic>
      <p:pic>
        <p:nvPicPr>
          <p:cNvPr id="5124" name="Picture 4" descr="C:\Users\Fausto\Pictures\Erasmus+ 2018-2020\SCIENZA\IMG_20190603_0907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88384" y="3204716"/>
            <a:ext cx="4235287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002060"/>
                </a:solidFill>
                <a:latin typeface="Calligraphic" pitchFamily="2" charset="0"/>
              </a:rPr>
              <a:t>SECOND EXPERIMENT</a:t>
            </a:r>
            <a:endParaRPr lang="it-IT" sz="2800" dirty="0">
              <a:solidFill>
                <a:srgbClr val="002060"/>
              </a:solidFill>
              <a:latin typeface="Calligraphic" pitchFamily="2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033" y="1476524"/>
            <a:ext cx="3316456" cy="3600400"/>
          </a:xfrm>
        </p:spPr>
        <p:txBody>
          <a:bodyPr>
            <a:normAutofit fontScale="92500"/>
          </a:bodyPr>
          <a:lstStyle/>
          <a:p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The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second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one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was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on the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increasing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of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temperature due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to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the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greenhouse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effect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. </a:t>
            </a:r>
          </a:p>
          <a:p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The negative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aspect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of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greenhouse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effect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is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that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it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traps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infrared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rays</a:t>
            </a:r>
            <a:r>
              <a:rPr lang="it-IT" sz="2800" dirty="0" smtClean="0">
                <a:solidFill>
                  <a:srgbClr val="00206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  <a:p>
            <a:endParaRPr lang="it-IT" sz="2400" dirty="0"/>
          </a:p>
        </p:txBody>
      </p:sp>
      <p:pic>
        <p:nvPicPr>
          <p:cNvPr id="6146" name="Picture 2" descr="C:\Users\Fausto\Pictures\Erasmus+ 2018-2020\SCIENZA\IMG_20190603_0917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04208" y="324396"/>
            <a:ext cx="2575951" cy="5224463"/>
          </a:xfrm>
          <a:prstGeom prst="rect">
            <a:avLst/>
          </a:prstGeom>
          <a:noFill/>
        </p:spPr>
      </p:pic>
      <p:pic>
        <p:nvPicPr>
          <p:cNvPr id="6147" name="Picture 3" descr="C:\Users\Fausto\Pictures\Erasmus+ 2018-2020\SCIENZA\IMG_20190603_0918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28544" y="324396"/>
            <a:ext cx="2556285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3" y="243723"/>
            <a:ext cx="3316456" cy="1232801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0070C0"/>
                </a:solidFill>
                <a:latin typeface="Calligraphic" pitchFamily="2" charset="0"/>
              </a:rPr>
              <a:t>SECOND EXPERIMENT</a:t>
            </a:r>
            <a:endParaRPr lang="it-IT" sz="3200" dirty="0">
              <a:solidFill>
                <a:srgbClr val="0070C0"/>
              </a:solidFill>
              <a:latin typeface="Calligraphic" pitchFamily="2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033" y="1764556"/>
            <a:ext cx="3316456" cy="3703612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MATERIALS REQUIRED: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thermometer</a:t>
            </a:r>
            <a:endParaRPr lang="it-IT" sz="28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lamp</a:t>
            </a:r>
            <a:endParaRPr lang="it-IT" sz="28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A </a:t>
            </a:r>
            <a:r>
              <a:rPr lang="it-IT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glass</a:t>
            </a:r>
            <a:r>
              <a:rPr lang="it-IT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bowl</a:t>
            </a:r>
            <a:endParaRPr lang="it-IT" sz="28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7170" name="Picture 2" descr="C:\Users\Fausto\Pictures\Erasmus+ 2018-2020\SCIENZA\IMG_20190603_0919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0192" y="252388"/>
            <a:ext cx="2664296" cy="5403642"/>
          </a:xfrm>
          <a:prstGeom prst="rect">
            <a:avLst/>
          </a:prstGeom>
          <a:noFill/>
        </p:spPr>
      </p:pic>
      <p:pic>
        <p:nvPicPr>
          <p:cNvPr id="7171" name="Picture 3" descr="C:\Users\Fausto\Pictures\Erasmus+ 2018-2020\SCIENZA\IMG_20190603_0919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12520" y="324396"/>
            <a:ext cx="2627292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SECOND EXPERIMENT</a:t>
            </a:r>
            <a:br>
              <a:rPr lang="it-IT" dirty="0" smtClean="0">
                <a:solidFill>
                  <a:srgbClr val="002060"/>
                </a:solidFill>
              </a:rPr>
            </a:br>
            <a:r>
              <a:rPr lang="it-IT" sz="3600" dirty="0">
                <a:solidFill>
                  <a:srgbClr val="002060"/>
                </a:solidFill>
              </a:rPr>
              <a:t>T</a:t>
            </a:r>
            <a:r>
              <a:rPr lang="it-IT" sz="3600" dirty="0" smtClean="0">
                <a:solidFill>
                  <a:srgbClr val="002060"/>
                </a:solidFill>
              </a:rPr>
              <a:t>he </a:t>
            </a:r>
            <a:r>
              <a:rPr lang="it-IT" sz="3600" dirty="0" err="1" smtClean="0">
                <a:solidFill>
                  <a:srgbClr val="002060"/>
                </a:solidFill>
              </a:rPr>
              <a:t>thermometer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showed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smtClean="0">
                <a:solidFill>
                  <a:srgbClr val="002060"/>
                </a:solidFill>
              </a:rPr>
              <a:t>the rise in temperature</a:t>
            </a:r>
            <a:endParaRPr lang="it-IT" sz="3600" dirty="0">
              <a:solidFill>
                <a:srgbClr val="002060"/>
              </a:solidFill>
            </a:endParaRPr>
          </a:p>
        </p:txBody>
      </p:sp>
      <p:pic>
        <p:nvPicPr>
          <p:cNvPr id="8194" name="Picture 2" descr="C:\Users\Fausto\Pictures\Erasmus+ 2018-2020\SCIENZA\IMG_20190603_0919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7784" y="1404516"/>
            <a:ext cx="2088232" cy="4235287"/>
          </a:xfrm>
          <a:prstGeom prst="rect">
            <a:avLst/>
          </a:prstGeom>
          <a:noFill/>
        </p:spPr>
      </p:pic>
      <p:pic>
        <p:nvPicPr>
          <p:cNvPr id="8195" name="Picture 3" descr="C:\Users\Fausto\Pictures\Erasmus+ 2018-2020\SCIENZA\IMG_20190603_0920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20032" y="2412628"/>
            <a:ext cx="5040560" cy="2485276"/>
          </a:xfrm>
          <a:prstGeom prst="rect">
            <a:avLst/>
          </a:prstGeom>
          <a:noFill/>
        </p:spPr>
      </p:pic>
      <p:pic>
        <p:nvPicPr>
          <p:cNvPr id="8196" name="Picture 4" descr="C:\Users\Fausto\Pictures\Erasmus+ 2018-2020\SCIENZA\IMG_20190603_09204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04608" y="1404516"/>
            <a:ext cx="213023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128</Words>
  <Application>Microsoft Office PowerPoint</Application>
  <PresentationFormat>Personalizzato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SCIENCE CLIMATE BASED EXPERIMENTS</vt:lpstr>
      <vt:lpstr>FIRST EXPERIMENT</vt:lpstr>
      <vt:lpstr>FIRST EXPERIMENT</vt:lpstr>
      <vt:lpstr>PREPARING THE EXPERIMENT</vt:lpstr>
      <vt:lpstr>FIRST EXPERIMENT</vt:lpstr>
      <vt:lpstr>FIRST EXPERIMENT</vt:lpstr>
      <vt:lpstr>SECOND EXPERIMENT</vt:lpstr>
      <vt:lpstr>SECOND EXPERIMENT</vt:lpstr>
      <vt:lpstr>SECOND EXPERIMENT The thermometer showed the rise in temperature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CLIMATE BASED EXPERIMENTS</dc:title>
  <dc:creator>Fausto</dc:creator>
  <cp:lastModifiedBy>Fausto</cp:lastModifiedBy>
  <cp:revision>32</cp:revision>
  <dcterms:created xsi:type="dcterms:W3CDTF">2019-06-11T14:11:39Z</dcterms:created>
  <dcterms:modified xsi:type="dcterms:W3CDTF">2019-06-11T17:09:46Z</dcterms:modified>
</cp:coreProperties>
</file>