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361488" cy="6480175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0" y="-67"/>
      </p:cViewPr>
      <p:guideLst>
        <p:guide orient="horz" pos="2041"/>
        <p:guide pos="29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8507" y="138244"/>
            <a:ext cx="9024474" cy="2367424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75276" y="360011"/>
            <a:ext cx="8425339" cy="2088056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84347" y="2664072"/>
            <a:ext cx="6716268" cy="1656045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694905" y="6150406"/>
            <a:ext cx="3073689" cy="259207"/>
          </a:xfrm>
        </p:spPr>
        <p:txBody>
          <a:bodyPr vert="horz" rtlCol="0"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844428" y="6150406"/>
            <a:ext cx="475331" cy="25920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38260" y="6150406"/>
            <a:ext cx="4000402" cy="259207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7079" y="259508"/>
            <a:ext cx="2106335" cy="5529149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074" y="259508"/>
            <a:ext cx="6162980" cy="552914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02387" y="1346104"/>
            <a:ext cx="8191302" cy="864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23916" y="3087443"/>
            <a:ext cx="7582805" cy="864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9557" y="470781"/>
            <a:ext cx="7957265" cy="2580550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39493" y="3106584"/>
            <a:ext cx="7957265" cy="1426538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694905" y="6154815"/>
            <a:ext cx="3073689" cy="259207"/>
          </a:xfrm>
        </p:spPr>
        <p:txBody>
          <a:bodyPr vert="horz" rtlCol="0"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844428" y="6154815"/>
            <a:ext cx="475331" cy="25920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38260" y="6154815"/>
            <a:ext cx="4000402" cy="259207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075" y="1555242"/>
            <a:ext cx="4134657" cy="42769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8757" y="1555242"/>
            <a:ext cx="4134657" cy="42769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846606" y="6155664"/>
            <a:ext cx="475331" cy="259207"/>
          </a:xfrm>
        </p:spPr>
        <p:txBody>
          <a:bodyPr/>
          <a:lstStyle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02387" y="1346104"/>
            <a:ext cx="8191302" cy="864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31413" y="2045929"/>
            <a:ext cx="3838210" cy="864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914781" y="2045929"/>
            <a:ext cx="3838210" cy="864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5" y="238068"/>
            <a:ext cx="8425339" cy="1080029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074" y="1450540"/>
            <a:ext cx="4136283" cy="6045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55506" y="1450540"/>
            <a:ext cx="4137908" cy="6045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68074" y="2232061"/>
            <a:ext cx="4136283" cy="3724601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55506" y="2232061"/>
            <a:ext cx="4137908" cy="372460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846606" y="6155664"/>
            <a:ext cx="475331" cy="259207"/>
          </a:xfrm>
        </p:spPr>
        <p:txBody>
          <a:bodyPr/>
          <a:lstStyle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5" y="239268"/>
            <a:ext cx="8425339" cy="1080029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02387" y="1346104"/>
            <a:ext cx="8191302" cy="864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177845" y="999387"/>
            <a:ext cx="3838210" cy="864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1183" y="288008"/>
            <a:ext cx="4025440" cy="720019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081183" y="1046542"/>
            <a:ext cx="4025440" cy="100802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34037" y="2088056"/>
            <a:ext cx="8872586" cy="3758502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694905" y="6154815"/>
            <a:ext cx="3073689" cy="259207"/>
          </a:xfrm>
        </p:spPr>
        <p:txBody>
          <a:bodyPr vert="horz" rtlCol="0"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844428" y="6154815"/>
            <a:ext cx="475331" cy="25920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38260" y="6154815"/>
            <a:ext cx="4000402" cy="259207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12759" y="4464121"/>
            <a:ext cx="5616893" cy="627925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112759" y="5092046"/>
            <a:ext cx="5616893" cy="86199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12050" y="236098"/>
            <a:ext cx="8737389" cy="4104111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694905" y="6150406"/>
            <a:ext cx="3073689" cy="259207"/>
          </a:xfrm>
        </p:spPr>
        <p:txBody>
          <a:bodyPr vert="horz" rtlCol="0"/>
          <a:lstStyle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844428" y="6150406"/>
            <a:ext cx="475331" cy="25920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38260" y="6150406"/>
            <a:ext cx="4000402" cy="259207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8507" y="138981"/>
            <a:ext cx="9020410" cy="620368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326211" y="6048163"/>
            <a:ext cx="4312452" cy="259207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694905" y="6048163"/>
            <a:ext cx="3073689" cy="259207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7B03A40-601D-41CE-9081-E784196B7E5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844428" y="6155664"/>
            <a:ext cx="475331" cy="259207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5BF41A4-D27E-4853-A9FF-6A0EFAE09A8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68075" y="239568"/>
            <a:ext cx="8425339" cy="1080029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68075" y="1555541"/>
            <a:ext cx="8425339" cy="4276916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76288" y="575790"/>
            <a:ext cx="8425339" cy="1152129"/>
          </a:xfrm>
        </p:spPr>
        <p:txBody>
          <a:bodyPr>
            <a:noAutofit/>
          </a:bodyPr>
          <a:lstStyle/>
          <a:p>
            <a:pPr algn="l"/>
            <a:r>
              <a:rPr lang="hr-HR" sz="2000" b="0" dirty="0" smtClean="0">
                <a:solidFill>
                  <a:srgbClr val="0070C0"/>
                </a:solidFill>
                <a:effectLst/>
              </a:rPr>
              <a:t>Erasmus+ project 2018-2020</a:t>
            </a:r>
            <a:br>
              <a:rPr lang="hr-HR" sz="2000" b="0" dirty="0" smtClean="0">
                <a:solidFill>
                  <a:srgbClr val="0070C0"/>
                </a:solidFill>
                <a:effectLst/>
              </a:rPr>
            </a:br>
            <a:r>
              <a:rPr lang="hr-HR" sz="2000" b="0" dirty="0" smtClean="0">
                <a:solidFill>
                  <a:srgbClr val="0070C0"/>
                </a:solidFill>
                <a:effectLst/>
              </a:rPr>
              <a:t>2018-1-HR01-KA229- 047516</a:t>
            </a:r>
            <a:r>
              <a:rPr lang="it-IT" sz="2000" b="0" dirty="0" smtClean="0">
                <a:solidFill>
                  <a:srgbClr val="0070C0"/>
                </a:solidFill>
                <a:effectLst/>
              </a:rPr>
              <a:t/>
            </a:r>
            <a:br>
              <a:rPr lang="it-IT" sz="2000" b="0" dirty="0" smtClean="0">
                <a:solidFill>
                  <a:srgbClr val="0070C0"/>
                </a:solidFill>
                <a:effectLst/>
              </a:rPr>
            </a:br>
            <a:r>
              <a:rPr lang="hr-HR" sz="2000" b="0" dirty="0" smtClean="0">
                <a:solidFill>
                  <a:srgbClr val="0070C0"/>
                </a:solidFill>
                <a:effectLst/>
              </a:rPr>
              <a:t>Stop Climate Change – Together Europe Achieves More   </a:t>
            </a:r>
            <a:r>
              <a:rPr lang="it-IT" sz="2000" b="0" dirty="0" smtClean="0">
                <a:solidFill>
                  <a:srgbClr val="0070C0"/>
                </a:solidFill>
                <a:effectLst/>
              </a:rPr>
              <a:t>           </a:t>
            </a:r>
            <a:br>
              <a:rPr lang="it-IT" sz="2000" b="0" dirty="0" smtClean="0">
                <a:solidFill>
                  <a:srgbClr val="0070C0"/>
                </a:solidFill>
                <a:effectLst/>
              </a:rPr>
            </a:b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8075" y="2520007"/>
            <a:ext cx="8425339" cy="32686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002060"/>
                </a:solidFill>
                <a:latin typeface="Amethyst" pitchFamily="2" charset="0"/>
                <a:ea typeface="Adobe Heiti Std R" pitchFamily="34" charset="-128"/>
              </a:rPr>
              <a:t>REDUCE, REUSE, RECYCLE </a:t>
            </a:r>
            <a:endParaRPr lang="it-IT" sz="4000" dirty="0">
              <a:solidFill>
                <a:srgbClr val="002060"/>
              </a:solidFill>
              <a:latin typeface="Amethyst" pitchFamily="2" charset="0"/>
              <a:ea typeface="Adobe Heiti Std R" pitchFamily="34" charset="-128"/>
            </a:endParaRPr>
          </a:p>
        </p:txBody>
      </p:sp>
      <p:pic>
        <p:nvPicPr>
          <p:cNvPr id="8" name="Immagine 7" descr="C:\Documents and Settings\Marin\My Documents\Erasmus logo (2).jpe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33072" y="431775"/>
            <a:ext cx="1247770" cy="1080120"/>
          </a:xfrm>
          <a:prstGeom prst="rect">
            <a:avLst/>
          </a:prstGeom>
          <a:noFill/>
        </p:spPr>
      </p:pic>
      <p:pic>
        <p:nvPicPr>
          <p:cNvPr id="9" name="Immagine 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01024" y="4536231"/>
            <a:ext cx="1152128" cy="12961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Candara" pitchFamily="34" charset="0"/>
              </a:rPr>
              <a:t>Work </a:t>
            </a:r>
            <a:r>
              <a:rPr lang="it-IT" sz="2800" dirty="0" err="1" smtClean="0">
                <a:latin typeface="Candara" pitchFamily="34" charset="0"/>
              </a:rPr>
              <a:t>completed</a:t>
            </a:r>
            <a:r>
              <a:rPr lang="it-IT" sz="2800" dirty="0" smtClean="0">
                <a:latin typeface="Candara" pitchFamily="34" charset="0"/>
              </a:rPr>
              <a:t>.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OUR “ERASMUS” PLANTER!</a:t>
            </a:r>
            <a:endParaRPr lang="it-IT" sz="2800" dirty="0">
              <a:latin typeface="Candara" pitchFamily="34" charset="0"/>
            </a:endParaRPr>
          </a:p>
        </p:txBody>
      </p:sp>
      <p:pic>
        <p:nvPicPr>
          <p:cNvPr id="4099" name="Picture 3" descr="C:\Users\Fausto\Pictures\Erasmus+ 2018-2020\SCIENZA\IMG_20190606_123530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76888" y="1511895"/>
            <a:ext cx="2704946" cy="4627133"/>
          </a:xfrm>
          <a:prstGeom prst="rect">
            <a:avLst/>
          </a:prstGeom>
          <a:noFill/>
        </p:spPr>
      </p:pic>
      <p:pic>
        <p:nvPicPr>
          <p:cNvPr id="4100" name="Picture 4" descr="C:\Users\Fausto\Pictures\Erasmus+ 2018-2020\SCIENZA\IMG_20190606_1237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6248" y="2015951"/>
            <a:ext cx="5381373" cy="2653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8075" y="239568"/>
            <a:ext cx="8425339" cy="1200319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 smtClean="0">
                <a:latin typeface="Candara" pitchFamily="34" charset="0"/>
              </a:rPr>
              <a:t>Our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institute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has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been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recycling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for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four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years</a:t>
            </a:r>
            <a:r>
              <a:rPr lang="it-IT" sz="2800" dirty="0" smtClean="0">
                <a:latin typeface="Candara" pitchFamily="34" charset="0"/>
              </a:rPr>
              <a:t> .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err="1" smtClean="0">
                <a:latin typeface="Candara" pitchFamily="34" charset="0"/>
              </a:rPr>
              <a:t>There</a:t>
            </a:r>
            <a:r>
              <a:rPr lang="it-IT" sz="2800" dirty="0" smtClean="0">
                <a:latin typeface="Candara" pitchFamily="34" charset="0"/>
              </a:rPr>
              <a:t> are </a:t>
            </a:r>
            <a:r>
              <a:rPr lang="it-IT" sz="2800" dirty="0" err="1" smtClean="0">
                <a:latin typeface="Candara" pitchFamily="34" charset="0"/>
              </a:rPr>
              <a:t>recycling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bins</a:t>
            </a:r>
            <a:r>
              <a:rPr lang="it-IT" sz="2800" dirty="0" smtClean="0">
                <a:latin typeface="Candara" pitchFamily="34" charset="0"/>
              </a:rPr>
              <a:t> in </a:t>
            </a:r>
            <a:r>
              <a:rPr lang="it-IT" sz="2800" dirty="0" err="1" smtClean="0">
                <a:latin typeface="Candara" pitchFamily="34" charset="0"/>
              </a:rPr>
              <a:t>each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class</a:t>
            </a:r>
            <a:r>
              <a:rPr lang="it-IT" sz="2800" dirty="0" smtClean="0">
                <a:latin typeface="Candara" pitchFamily="34" charset="0"/>
              </a:rPr>
              <a:t>.</a:t>
            </a:r>
            <a:endParaRPr lang="it-IT" sz="2800" dirty="0">
              <a:latin typeface="Candara" pitchFamily="34" charset="0"/>
            </a:endParaRPr>
          </a:p>
        </p:txBody>
      </p:sp>
      <p:pic>
        <p:nvPicPr>
          <p:cNvPr id="1026" name="Picture 2" descr="C:\Users\Fausto\Pictures\Erasmus+ 2018-2020\report finale\IMG_20190502_0820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2272" y="2231975"/>
            <a:ext cx="4943239" cy="2592288"/>
          </a:xfrm>
          <a:prstGeom prst="rect">
            <a:avLst/>
          </a:prstGeom>
          <a:noFill/>
        </p:spPr>
      </p:pic>
      <p:pic>
        <p:nvPicPr>
          <p:cNvPr id="1027" name="Picture 3" descr="C:\Users\Fausto\Pictures\Erasmus+ 2018-2020\report finale\IMG_20190530_1506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64920" y="1583903"/>
            <a:ext cx="2108663" cy="427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5" y="239568"/>
            <a:ext cx="8425339" cy="912287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latin typeface="Candara" pitchFamily="34" charset="0"/>
              </a:rPr>
              <a:t>RECYCLING BINS</a:t>
            </a:r>
            <a:endParaRPr lang="it-IT" sz="4000" dirty="0">
              <a:latin typeface="Candara" pitchFamily="34" charset="0"/>
            </a:endParaRPr>
          </a:p>
        </p:txBody>
      </p:sp>
      <p:pic>
        <p:nvPicPr>
          <p:cNvPr id="2050" name="Picture 2" descr="C:\Users\Fausto\Pictures\Erasmus+ 2018-2020\report finale\IMG_20190530_1505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80344" y="1655911"/>
            <a:ext cx="4133850" cy="2038218"/>
          </a:xfrm>
          <a:prstGeom prst="rect">
            <a:avLst/>
          </a:prstGeom>
          <a:noFill/>
        </p:spPr>
      </p:pic>
      <p:pic>
        <p:nvPicPr>
          <p:cNvPr id="2051" name="Picture 3" descr="C:\Users\Fausto\Pictures\Erasmus+ 2018-2020\report finale\IMG_20190530_1506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8296" y="3888159"/>
            <a:ext cx="4104456" cy="2023725"/>
          </a:xfrm>
          <a:prstGeom prst="rect">
            <a:avLst/>
          </a:prstGeom>
          <a:noFill/>
        </p:spPr>
      </p:pic>
      <p:pic>
        <p:nvPicPr>
          <p:cNvPr id="2052" name="Picture 4" descr="C:\Users\Fausto\Pictures\Erasmus+ 2018-2020\report finale\IMG_20190530_1507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60864" y="1439887"/>
            <a:ext cx="2332841" cy="4731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Candara" pitchFamily="34" charset="0"/>
              </a:rPr>
              <a:t>The idea </a:t>
            </a:r>
            <a:r>
              <a:rPr lang="it-IT" sz="2800" dirty="0" err="1" smtClean="0">
                <a:latin typeface="Candara" pitchFamily="34" charset="0"/>
              </a:rPr>
              <a:t>of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our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students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was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to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recycle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waste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wood</a:t>
            </a:r>
            <a:r>
              <a:rPr lang="it-IT" sz="2800" dirty="0" smtClean="0">
                <a:latin typeface="Candara" pitchFamily="34" charset="0"/>
              </a:rPr>
              <a:t> and create a </a:t>
            </a:r>
            <a:r>
              <a:rPr lang="it-IT" sz="2800" dirty="0" err="1" smtClean="0">
                <a:latin typeface="Candara" pitchFamily="34" charset="0"/>
              </a:rPr>
              <a:t>planter</a:t>
            </a:r>
            <a:r>
              <a:rPr lang="it-IT" sz="2800" dirty="0" smtClean="0">
                <a:latin typeface="Candara" pitchFamily="34" charset="0"/>
              </a:rPr>
              <a:t> </a:t>
            </a:r>
            <a:r>
              <a:rPr lang="it-IT" sz="2800" dirty="0" err="1" smtClean="0">
                <a:latin typeface="Candara" pitchFamily="34" charset="0"/>
              </a:rPr>
              <a:t>for</a:t>
            </a:r>
            <a:r>
              <a:rPr lang="it-IT" sz="2800" dirty="0" smtClean="0">
                <a:latin typeface="Candara" pitchFamily="34" charset="0"/>
              </a:rPr>
              <a:t> the </a:t>
            </a:r>
            <a:r>
              <a:rPr lang="it-IT" sz="2800" dirty="0" err="1" smtClean="0">
                <a:latin typeface="Candara" pitchFamily="34" charset="0"/>
              </a:rPr>
              <a:t>institute</a:t>
            </a:r>
            <a:r>
              <a:rPr lang="it-IT" sz="2800" dirty="0" smtClean="0">
                <a:latin typeface="Candara" pitchFamily="34" charset="0"/>
              </a:rPr>
              <a:t>.</a:t>
            </a:r>
            <a:endParaRPr lang="it-IT" sz="2800" dirty="0">
              <a:latin typeface="Candara" pitchFamily="34" charset="0"/>
            </a:endParaRPr>
          </a:p>
        </p:txBody>
      </p:sp>
      <p:pic>
        <p:nvPicPr>
          <p:cNvPr id="3074" name="Picture 2" descr="C:\Users\Fausto\Pictures\Erasmus+ 2018-2020\report finale\IMG-20190603-WA00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57068" y="1555750"/>
            <a:ext cx="2138363" cy="4276725"/>
          </a:xfrm>
          <a:prstGeom prst="rect">
            <a:avLst/>
          </a:prstGeom>
          <a:noFill/>
        </p:spPr>
      </p:pic>
      <p:pic>
        <p:nvPicPr>
          <p:cNvPr id="3075" name="Picture 3" descr="C:\Users\Fausto\Pictures\Erasmus+ 2018-2020\report finale\IMG-20190604-WA00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8296" y="1439887"/>
            <a:ext cx="4464496" cy="2232248"/>
          </a:xfrm>
          <a:prstGeom prst="rect">
            <a:avLst/>
          </a:prstGeom>
          <a:noFill/>
        </p:spPr>
      </p:pic>
      <p:pic>
        <p:nvPicPr>
          <p:cNvPr id="3076" name="Picture 4" descr="C:\Users\Fausto\Pictures\Erasmus+ 2018-2020\report finale\IMG-20190604-WA000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312" y="4032175"/>
            <a:ext cx="4104456" cy="2052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5" y="239568"/>
            <a:ext cx="8425339" cy="840279"/>
          </a:xfrm>
        </p:spPr>
        <p:txBody>
          <a:bodyPr>
            <a:normAutofit/>
          </a:bodyPr>
          <a:lstStyle/>
          <a:p>
            <a:pPr algn="ctr"/>
            <a:r>
              <a:rPr lang="it-IT" sz="3200" dirty="0" err="1" smtClean="0">
                <a:latin typeface="Candara" pitchFamily="34" charset="0"/>
              </a:rPr>
              <a:t>Students</a:t>
            </a:r>
            <a:r>
              <a:rPr lang="it-IT" sz="3200" dirty="0" smtClean="0">
                <a:latin typeface="Candara" pitchFamily="34" charset="0"/>
              </a:rPr>
              <a:t> at work in the </a:t>
            </a:r>
            <a:r>
              <a:rPr lang="it-IT" sz="3200" dirty="0" err="1" smtClean="0">
                <a:latin typeface="Candara" pitchFamily="34" charset="0"/>
              </a:rPr>
              <a:t>school</a:t>
            </a:r>
            <a:r>
              <a:rPr lang="it-IT" sz="3200" dirty="0" smtClean="0">
                <a:latin typeface="Candara" pitchFamily="34" charset="0"/>
              </a:rPr>
              <a:t> </a:t>
            </a:r>
            <a:r>
              <a:rPr lang="it-IT" sz="3200" dirty="0" err="1" smtClean="0">
                <a:latin typeface="Candara" pitchFamily="34" charset="0"/>
              </a:rPr>
              <a:t>of</a:t>
            </a:r>
            <a:r>
              <a:rPr lang="it-IT" sz="3200" dirty="0" smtClean="0">
                <a:latin typeface="Candara" pitchFamily="34" charset="0"/>
              </a:rPr>
              <a:t> </a:t>
            </a:r>
            <a:r>
              <a:rPr lang="it-IT" sz="3200" dirty="0" err="1" smtClean="0">
                <a:latin typeface="Candara" pitchFamily="34" charset="0"/>
              </a:rPr>
              <a:t>Pietracatella</a:t>
            </a:r>
            <a:r>
              <a:rPr lang="it-IT" sz="3200" dirty="0" smtClean="0">
                <a:latin typeface="Candara" pitchFamily="34" charset="0"/>
              </a:rPr>
              <a:t> </a:t>
            </a:r>
            <a:endParaRPr lang="it-IT" sz="3200" dirty="0">
              <a:latin typeface="Candara" pitchFamily="34" charset="0"/>
            </a:endParaRPr>
          </a:p>
        </p:txBody>
      </p:sp>
      <p:pic>
        <p:nvPicPr>
          <p:cNvPr id="4098" name="Picture 2" descr="C:\Users\Fausto\Pictures\Erasmus+ 2018-2020\report finale\IMG-20190604-WA00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264" y="1511895"/>
            <a:ext cx="4133850" cy="2066925"/>
          </a:xfrm>
          <a:prstGeom prst="rect">
            <a:avLst/>
          </a:prstGeom>
          <a:noFill/>
        </p:spPr>
      </p:pic>
      <p:pic>
        <p:nvPicPr>
          <p:cNvPr id="4099" name="Picture 3" descr="C:\Users\Fausto\Pictures\Erasmus+ 2018-2020\report finale\IMG-20190604-WA00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2272" y="3888159"/>
            <a:ext cx="4104456" cy="2052228"/>
          </a:xfrm>
          <a:prstGeom prst="rect">
            <a:avLst/>
          </a:prstGeom>
          <a:noFill/>
        </p:spPr>
      </p:pic>
      <p:pic>
        <p:nvPicPr>
          <p:cNvPr id="4100" name="Picture 4" descr="C:\Users\Fausto\Pictures\Erasmus+ 2018-2020\report finale\IMG-20190604-WA00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08736" y="1439887"/>
            <a:ext cx="4133850" cy="2066925"/>
          </a:xfrm>
          <a:prstGeom prst="rect">
            <a:avLst/>
          </a:prstGeom>
          <a:noFill/>
        </p:spPr>
      </p:pic>
      <p:pic>
        <p:nvPicPr>
          <p:cNvPr id="4101" name="Picture 5" descr="C:\Users\Fausto\Pictures\Erasmus+ 2018-2020\report finale\IMG-20190604-WA001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52752" y="3888159"/>
            <a:ext cx="4032449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281" y="143743"/>
            <a:ext cx="8424936" cy="1368152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Candara" pitchFamily="34" charset="0"/>
              </a:rPr>
              <a:t/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/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/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err="1" smtClean="0">
                <a:latin typeface="Candara" pitchFamily="34" charset="0"/>
              </a:rPr>
              <a:t>Pietracatella</a:t>
            </a:r>
            <a:r>
              <a:rPr lang="it-IT" sz="2800" dirty="0" smtClean="0">
                <a:latin typeface="Candara" pitchFamily="34" charset="0"/>
              </a:rPr>
              <a:t>: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err="1" smtClean="0">
                <a:latin typeface="Candara" pitchFamily="34" charset="0"/>
              </a:rPr>
              <a:t>Students</a:t>
            </a:r>
            <a:r>
              <a:rPr lang="it-IT" sz="2800" dirty="0" smtClean="0">
                <a:latin typeface="Candara" pitchFamily="34" charset="0"/>
              </a:rPr>
              <a:t> at work </a:t>
            </a:r>
            <a:r>
              <a:rPr lang="it-IT" sz="2800" dirty="0" err="1" smtClean="0">
                <a:latin typeface="Candara" pitchFamily="34" charset="0"/>
              </a:rPr>
              <a:t>outside</a:t>
            </a:r>
            <a:r>
              <a:rPr lang="it-IT" sz="2800" dirty="0" smtClean="0">
                <a:latin typeface="Candara" pitchFamily="34" charset="0"/>
              </a:rPr>
              <a:t> the </a:t>
            </a:r>
            <a:r>
              <a:rPr lang="it-IT" sz="2800" dirty="0" err="1" smtClean="0">
                <a:latin typeface="Candara" pitchFamily="34" charset="0"/>
              </a:rPr>
              <a:t>school</a:t>
            </a:r>
            <a:r>
              <a:rPr lang="it-IT" sz="2800" dirty="0" smtClean="0">
                <a:latin typeface="Candara" pitchFamily="34" charset="0"/>
              </a:rPr>
              <a:t/>
            </a:r>
            <a:br>
              <a:rPr lang="it-IT" sz="2800" dirty="0" smtClean="0">
                <a:latin typeface="Candara" pitchFamily="34" charset="0"/>
              </a:rPr>
            </a:br>
            <a:endParaRPr lang="it-IT" sz="2800" dirty="0">
              <a:latin typeface="Candara" pitchFamily="34" charset="0"/>
            </a:endParaRPr>
          </a:p>
        </p:txBody>
      </p:sp>
      <p:pic>
        <p:nvPicPr>
          <p:cNvPr id="5122" name="Picture 2" descr="C:\Users\Fausto\Pictures\Erasmus+ 2018-2020\report finale\IMG-20190604-WA00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264" y="1439887"/>
            <a:ext cx="4133850" cy="2066925"/>
          </a:xfrm>
          <a:prstGeom prst="rect">
            <a:avLst/>
          </a:prstGeom>
          <a:noFill/>
        </p:spPr>
      </p:pic>
      <p:pic>
        <p:nvPicPr>
          <p:cNvPr id="5123" name="Picture 3" descr="C:\Users\Fausto\Pictures\Erasmus+ 2018-2020\report finale\IMG-20190604-WA00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2272" y="3888159"/>
            <a:ext cx="4176464" cy="2088232"/>
          </a:xfrm>
          <a:prstGeom prst="rect">
            <a:avLst/>
          </a:prstGeom>
          <a:noFill/>
        </p:spPr>
      </p:pic>
      <p:pic>
        <p:nvPicPr>
          <p:cNvPr id="5124" name="Picture 4" descr="C:\Users\Fausto\Pictures\Erasmus+ 2018-2020\report finale\IMG-20190604-WA00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0744" y="1439887"/>
            <a:ext cx="4133850" cy="2066925"/>
          </a:xfrm>
          <a:prstGeom prst="rect">
            <a:avLst/>
          </a:prstGeom>
          <a:noFill/>
        </p:spPr>
      </p:pic>
      <p:pic>
        <p:nvPicPr>
          <p:cNvPr id="5125" name="Picture 5" descr="C:\Users\Fausto\Pictures\Erasmus+ 2018-2020\report finale\IMG-20190604-WA001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24760" y="3816151"/>
            <a:ext cx="4248472" cy="2124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Candara" pitchFamily="34" charset="0"/>
              </a:rPr>
              <a:t>THE PLANTER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At Sant’Elia a </a:t>
            </a:r>
            <a:r>
              <a:rPr lang="it-IT" sz="2800" dirty="0" err="1" smtClean="0">
                <a:latin typeface="Candara" pitchFamily="34" charset="0"/>
              </a:rPr>
              <a:t>Pianisi</a:t>
            </a:r>
            <a:endParaRPr lang="it-IT" sz="2800" dirty="0">
              <a:latin typeface="Candara" pitchFamily="34" charset="0"/>
            </a:endParaRPr>
          </a:p>
        </p:txBody>
      </p:sp>
      <p:pic>
        <p:nvPicPr>
          <p:cNvPr id="6146" name="Picture 2" descr="C:\Users\Fausto\Pictures\Erasmus+ 2018-2020\report finale\IMG-20190603-WA00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8256" y="1583903"/>
            <a:ext cx="2138363" cy="4276725"/>
          </a:xfrm>
          <a:prstGeom prst="rect">
            <a:avLst/>
          </a:prstGeom>
          <a:noFill/>
        </p:spPr>
      </p:pic>
      <p:pic>
        <p:nvPicPr>
          <p:cNvPr id="6147" name="Picture 3" descr="C:\Users\Fausto\Pictures\Erasmus+ 2018-2020\report finale\IMG-20190605-WA0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2512" y="1439887"/>
            <a:ext cx="2412268" cy="4824536"/>
          </a:xfrm>
          <a:prstGeom prst="rect">
            <a:avLst/>
          </a:prstGeom>
          <a:noFill/>
        </p:spPr>
      </p:pic>
      <p:pic>
        <p:nvPicPr>
          <p:cNvPr id="6148" name="Picture 4" descr="C:\Users\Fausto\Pictures\Erasmus+ 2018-2020\report finale\IMG-20190606-WA00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16848" y="1727919"/>
            <a:ext cx="3233738" cy="1616869"/>
          </a:xfrm>
          <a:prstGeom prst="rect">
            <a:avLst/>
          </a:prstGeom>
          <a:noFill/>
        </p:spPr>
      </p:pic>
      <p:pic>
        <p:nvPicPr>
          <p:cNvPr id="6149" name="Picture 5" descr="C:\Users\Fausto\Pictures\Erasmus+ 2018-2020\report finale\IMG-20190606-WA00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84800" y="3672135"/>
            <a:ext cx="3960440" cy="1980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Candara" pitchFamily="34" charset="0"/>
              </a:rPr>
              <a:t>Sant’Elia: </a:t>
            </a:r>
            <a:r>
              <a:rPr lang="it-IT" sz="2800" dirty="0" err="1" smtClean="0">
                <a:latin typeface="Candara" pitchFamily="34" charset="0"/>
              </a:rPr>
              <a:t>outside</a:t>
            </a:r>
            <a:r>
              <a:rPr lang="it-IT" sz="2800" dirty="0" smtClean="0">
                <a:latin typeface="Candara" pitchFamily="34" charset="0"/>
              </a:rPr>
              <a:t> the </a:t>
            </a:r>
            <a:r>
              <a:rPr lang="it-IT" sz="2800" dirty="0" err="1" smtClean="0">
                <a:latin typeface="Candara" pitchFamily="34" charset="0"/>
              </a:rPr>
              <a:t>school</a:t>
            </a:r>
            <a:r>
              <a:rPr lang="it-IT" sz="2800" dirty="0" smtClean="0">
                <a:latin typeface="Candara" pitchFamily="34" charset="0"/>
              </a:rPr>
              <a:t>,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err="1" smtClean="0">
                <a:latin typeface="Candara" pitchFamily="34" charset="0"/>
              </a:rPr>
              <a:t>completing</a:t>
            </a:r>
            <a:r>
              <a:rPr lang="it-IT" sz="2800" dirty="0" smtClean="0">
                <a:latin typeface="Candara" pitchFamily="34" charset="0"/>
              </a:rPr>
              <a:t> the </a:t>
            </a:r>
            <a:r>
              <a:rPr lang="it-IT" sz="2800" dirty="0" err="1" smtClean="0">
                <a:latin typeface="Candara" pitchFamily="34" charset="0"/>
              </a:rPr>
              <a:t>planter</a:t>
            </a:r>
            <a:endParaRPr lang="it-IT" sz="2800" dirty="0">
              <a:latin typeface="Candara" pitchFamily="34" charset="0"/>
            </a:endParaRPr>
          </a:p>
        </p:txBody>
      </p:sp>
      <p:pic>
        <p:nvPicPr>
          <p:cNvPr id="2050" name="Picture 2" descr="C:\Users\Fausto\Pictures\Erasmus+ 2018-2020\SCIENZA\IMG_20190606_1043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280" y="1367879"/>
            <a:ext cx="5112568" cy="2520780"/>
          </a:xfrm>
          <a:prstGeom prst="rect">
            <a:avLst/>
          </a:prstGeom>
          <a:noFill/>
        </p:spPr>
      </p:pic>
      <p:pic>
        <p:nvPicPr>
          <p:cNvPr id="2051" name="Picture 3" descr="C:\Users\Fausto\Pictures\Erasmus+ 2018-2020\SCIENZA\IMG_20190606_1045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64320" y="4032175"/>
            <a:ext cx="4320480" cy="2130236"/>
          </a:xfrm>
          <a:prstGeom prst="rect">
            <a:avLst/>
          </a:prstGeom>
          <a:noFill/>
        </p:spPr>
      </p:pic>
      <p:pic>
        <p:nvPicPr>
          <p:cNvPr id="2052" name="Picture 4" descr="C:\Users\Fausto\Pictures\Erasmus+ 2018-2020\SCIENZA\IMG_20190606_1048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71918" y="1555750"/>
            <a:ext cx="2108663" cy="427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latin typeface="Candara" pitchFamily="34" charset="0"/>
              </a:rPr>
              <a:t>Sant’Elia: </a:t>
            </a:r>
            <a:r>
              <a:rPr lang="it-IT" sz="4000" dirty="0" err="1" smtClean="0">
                <a:latin typeface="Candara" pitchFamily="34" charset="0"/>
              </a:rPr>
              <a:t>completing</a:t>
            </a:r>
            <a:r>
              <a:rPr lang="it-IT" sz="4000" dirty="0" smtClean="0">
                <a:latin typeface="Candara" pitchFamily="34" charset="0"/>
              </a:rPr>
              <a:t> the </a:t>
            </a:r>
            <a:r>
              <a:rPr lang="it-IT" sz="4000" dirty="0" err="1" smtClean="0">
                <a:latin typeface="Candara" pitchFamily="34" charset="0"/>
              </a:rPr>
              <a:t>planter</a:t>
            </a:r>
            <a:endParaRPr lang="it-IT" sz="4000" dirty="0">
              <a:latin typeface="Candara" pitchFamily="34" charset="0"/>
            </a:endParaRPr>
          </a:p>
        </p:txBody>
      </p:sp>
      <p:pic>
        <p:nvPicPr>
          <p:cNvPr id="3074" name="Picture 2" descr="C:\Users\Fausto\Pictures\Erasmus+ 2018-2020\report finale\IMG-20190606-WA00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264" y="2664023"/>
            <a:ext cx="4248696" cy="2124348"/>
          </a:xfrm>
          <a:prstGeom prst="rect">
            <a:avLst/>
          </a:prstGeom>
          <a:noFill/>
        </p:spPr>
      </p:pic>
      <p:pic>
        <p:nvPicPr>
          <p:cNvPr id="3075" name="Picture 3" descr="C:\Users\Fausto\Pictures\Erasmus+ 2018-2020\report finale\IMG-20190606-WA0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96768" y="2375991"/>
            <a:ext cx="1656184" cy="3312367"/>
          </a:xfrm>
          <a:prstGeom prst="rect">
            <a:avLst/>
          </a:prstGeom>
          <a:noFill/>
        </p:spPr>
      </p:pic>
      <p:pic>
        <p:nvPicPr>
          <p:cNvPr id="3076" name="Picture 4" descr="C:\Users\Fausto\Pictures\Erasmus+ 2018-2020\report finale\IMG-20190606-WA00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96968" y="1511895"/>
            <a:ext cx="234026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122</TotalTime>
  <Words>62</Words>
  <Application>Microsoft Office PowerPoint</Application>
  <PresentationFormat>Personalizzato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Galassia</vt:lpstr>
      <vt:lpstr>Erasmus+ project 2018-2020 2018-1-HR01-KA229- 047516 Stop Climate Change – Together Europe Achieves More               </vt:lpstr>
      <vt:lpstr>Our institute has been recycling for four years . There are recycling bins in each class.</vt:lpstr>
      <vt:lpstr>RECYCLING BINS</vt:lpstr>
      <vt:lpstr>The idea of our students was to recycle waste wood and create a planter for the institute.</vt:lpstr>
      <vt:lpstr>Students at work in the school of Pietracatella </vt:lpstr>
      <vt:lpstr>   Pietracatella: Students at work outside the school </vt:lpstr>
      <vt:lpstr>THE PLANTER At Sant’Elia a Pianisi</vt:lpstr>
      <vt:lpstr>Sant’Elia: outside the school, completing the planter</vt:lpstr>
      <vt:lpstr>Sant’Elia: completing the planter</vt:lpstr>
      <vt:lpstr>Work completed. OUR “ERASMUS” PLANTER!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project 2018-2020 2018-1-HR01-KA229- 047516 Stop Climate Change – Together Europe Achieves More</dc:title>
  <dc:creator>Fausto</dc:creator>
  <cp:lastModifiedBy>Fausto</cp:lastModifiedBy>
  <cp:revision>34</cp:revision>
  <dcterms:created xsi:type="dcterms:W3CDTF">2019-06-11T08:49:28Z</dcterms:created>
  <dcterms:modified xsi:type="dcterms:W3CDTF">2019-06-11T16:51:38Z</dcterms:modified>
</cp:coreProperties>
</file>