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4E06-92A0-45C7-A75E-6F17E7E7C5B7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AE33A-C6AF-43DA-A2EB-515BCC6539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4E06-92A0-45C7-A75E-6F17E7E7C5B7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33A-C6AF-43DA-A2EB-515BCC6539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4E06-92A0-45C7-A75E-6F17E7E7C5B7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33A-C6AF-43DA-A2EB-515BCC6539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9E4E06-92A0-45C7-A75E-6F17E7E7C5B7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5CAE33A-C6AF-43DA-A2EB-515BCC6539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4E06-92A0-45C7-A75E-6F17E7E7C5B7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33A-C6AF-43DA-A2EB-515BCC6539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4E06-92A0-45C7-A75E-6F17E7E7C5B7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33A-C6AF-43DA-A2EB-515BCC6539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33A-C6AF-43DA-A2EB-515BCC6539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4E06-92A0-45C7-A75E-6F17E7E7C5B7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4E06-92A0-45C7-A75E-6F17E7E7C5B7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33A-C6AF-43DA-A2EB-515BCC6539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4E06-92A0-45C7-A75E-6F17E7E7C5B7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33A-C6AF-43DA-A2EB-515BCC6539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9E4E06-92A0-45C7-A75E-6F17E7E7C5B7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CAE33A-C6AF-43DA-A2EB-515BCC6539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4E06-92A0-45C7-A75E-6F17E7E7C5B7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AE33A-C6AF-43DA-A2EB-515BCC6539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9E4E06-92A0-45C7-A75E-6F17E7E7C5B7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5CAE33A-C6AF-43DA-A2EB-515BCC6539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s://www.google.it/url?sa=i&amp;rct=j&amp;q=&amp;esrc=s&amp;source=images&amp;cd=&amp;ved=2ahUKEwj2y4WYxa3iAhXMAewKHUIRAFoQjRx6BAgBEAU&amp;url=https://www.polandunraveled.com/things-to-do-see-gdansk-gdynia-sopot/&amp;psig=AOvVaw2daQYfwSYQtt-kjI-mYI3r&amp;ust=155855961902669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952928" cy="3600400"/>
          </a:xfrm>
        </p:spPr>
        <p:txBody>
          <a:bodyPr/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MEETING IN ROERMOND 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96143"/>
          </a:xfrm>
        </p:spPr>
        <p:txBody>
          <a:bodyPr>
            <a:noAutofit/>
          </a:bodyPr>
          <a:lstStyle/>
          <a:p>
            <a:pPr algn="l"/>
            <a:r>
              <a:rPr lang="hr-HR" sz="1800" b="0" dirty="0" smtClean="0">
                <a:solidFill>
                  <a:srgbClr val="002060"/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  <a:t>Erasmus+ project 2018-2020</a:t>
            </a:r>
            <a:br>
              <a:rPr lang="hr-HR" sz="1800" b="0" dirty="0" smtClean="0">
                <a:solidFill>
                  <a:srgbClr val="002060"/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</a:br>
            <a:r>
              <a:rPr lang="hr-HR" sz="1800" b="0" dirty="0" smtClean="0">
                <a:solidFill>
                  <a:srgbClr val="002060"/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  <a:t>2018-1-HR01-KA229- 047516</a:t>
            </a:r>
            <a:r>
              <a:rPr lang="it-IT" sz="1800" b="0" dirty="0" smtClean="0">
                <a:solidFill>
                  <a:srgbClr val="002060"/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it-IT" sz="1800" b="0" dirty="0" smtClean="0">
                <a:solidFill>
                  <a:srgbClr val="002060"/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</a:br>
            <a:r>
              <a:rPr lang="hr-HR" sz="1800" b="0" dirty="0" smtClean="0">
                <a:solidFill>
                  <a:srgbClr val="002060"/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  <a:t>Stop Climate Change – Together Europe Achieves More   </a:t>
            </a:r>
            <a:r>
              <a:rPr lang="it-IT" sz="1800" b="0" dirty="0" smtClean="0">
                <a:solidFill>
                  <a:srgbClr val="002060"/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  <a:t/>
            </a:r>
            <a:br>
              <a:rPr lang="it-IT" sz="1800" b="0" dirty="0" smtClean="0">
                <a:solidFill>
                  <a:srgbClr val="002060"/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</a:br>
            <a:endParaRPr lang="it-IT" sz="1800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4" name="Immagine 3" descr="C:\Documents and Settings\Marin\My Documents\Erasmus logo (2)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0272" y="548680"/>
            <a:ext cx="1247770" cy="1080120"/>
          </a:xfrm>
          <a:prstGeom prst="rect">
            <a:avLst/>
          </a:prstGeom>
          <a:noFill/>
        </p:spPr>
      </p:pic>
      <p:pic>
        <p:nvPicPr>
          <p:cNvPr id="5" name="Immagine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72509" y="4644405"/>
            <a:ext cx="1152128" cy="12961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Immagine 5" descr="C:\Users\Fausto\Desktop\images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68653" y="4644405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971600" y="5301208"/>
            <a:ext cx="2413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12-18 May </a:t>
            </a:r>
            <a:r>
              <a:rPr lang="it-IT" sz="2800" dirty="0">
                <a:solidFill>
                  <a:srgbClr val="002060"/>
                </a:solidFill>
              </a:rPr>
              <a:t>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TEACHERS VISITED MAASTRICHT</a:t>
            </a: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Fausto\Pictures\Erasmus+ 2018-2020\FOTO OLANDA\13-05-19\60361408_802128283500005_9116330121714728960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908720"/>
            <a:ext cx="3528392" cy="2646294"/>
          </a:xfrm>
          <a:prstGeom prst="rect">
            <a:avLst/>
          </a:prstGeom>
          <a:noFill/>
        </p:spPr>
      </p:pic>
      <p:pic>
        <p:nvPicPr>
          <p:cNvPr id="9219" name="Picture 3" descr="C:\Users\Fausto\Pictures\Erasmus+ 2018-2020\FOTO OLANDA\13-05-19\60315581_2319691995018722_9128628777746694144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908720"/>
            <a:ext cx="3466728" cy="2600046"/>
          </a:xfrm>
          <a:prstGeom prst="rect">
            <a:avLst/>
          </a:prstGeom>
          <a:noFill/>
        </p:spPr>
      </p:pic>
      <p:pic>
        <p:nvPicPr>
          <p:cNvPr id="9220" name="Picture 4" descr="C:\Users\Fausto\Pictures\Erasmus+ 2018-2020\FOTO OLANDA\13-05-19\60056552_302799870650367_3636715389829775360_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3645024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C00000"/>
                </a:solidFill>
              </a:rPr>
              <a:t>COORDINATORS  MEETING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Fausto\Pictures\Erasmus+ 2018-2020\FOTO OLANDA\14-05-19\60648812_802129136833253_7934459322057097216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836712"/>
            <a:ext cx="4320479" cy="3240360"/>
          </a:xfrm>
          <a:prstGeom prst="rect">
            <a:avLst/>
          </a:prstGeom>
          <a:noFill/>
        </p:spPr>
      </p:pic>
      <p:pic>
        <p:nvPicPr>
          <p:cNvPr id="10243" name="Picture 3" descr="C:\Users\Fausto\Pictures\Erasmus+ 2018-2020\FOTO OLANDA\14-05-19\60295636_10213522804855500_4015804995969482752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212976"/>
            <a:ext cx="432047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Lessons about "Global warming" and "Amsterdam/ water"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Fausto\Pictures\Erasmus+ 2018-2020\FOTO OLANDA\14-05-19\60567287_431640794064288_1005685520279273472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204864"/>
            <a:ext cx="4059238" cy="3044429"/>
          </a:xfrm>
          <a:prstGeom prst="rect">
            <a:avLst/>
          </a:prstGeom>
          <a:noFill/>
        </p:spPr>
      </p:pic>
      <p:pic>
        <p:nvPicPr>
          <p:cNvPr id="11267" name="Picture 3" descr="C:\Users\Fausto\Pictures\Erasmus+ 2018-2020\FOTO OLANDA\14-05-19\IMG-20190514-WA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412776"/>
            <a:ext cx="4059238" cy="2282211"/>
          </a:xfrm>
          <a:prstGeom prst="rect">
            <a:avLst/>
          </a:prstGeom>
          <a:noFill/>
        </p:spPr>
      </p:pic>
      <p:pic>
        <p:nvPicPr>
          <p:cNvPr id="11268" name="Picture 4" descr="C:\Users\Fausto\Pictures\Erasmus+ 2018-2020\FOTO OLANDA\14-05-19\60215078_2487770831257177_6158764445678960640_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86104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GUIDED “WATERWALK” THROUGH ROERMOND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12291" name="Picture 3" descr="C:\Users\Fausto\Pictures\Erasmus+ 2018-2020\FOTO OLANDA\14-05-19\IMG_20190514_1532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268760"/>
            <a:ext cx="4059238" cy="2001430"/>
          </a:xfrm>
          <a:prstGeom prst="rect">
            <a:avLst/>
          </a:prstGeom>
          <a:noFill/>
        </p:spPr>
      </p:pic>
      <p:pic>
        <p:nvPicPr>
          <p:cNvPr id="12292" name="Picture 4" descr="C:\Users\Fausto\Pictures\Erasmus+ 2018-2020\FOTO OLANDA\14-05-19\IMG_20190514_1455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717032"/>
            <a:ext cx="4355976" cy="2147738"/>
          </a:xfrm>
          <a:prstGeom prst="rect">
            <a:avLst/>
          </a:prstGeom>
          <a:noFill/>
        </p:spPr>
      </p:pic>
      <p:pic>
        <p:nvPicPr>
          <p:cNvPr id="12293" name="Picture 5" descr="C:\Users\Fausto\Pictures\Erasmus+ 2018-2020\FOTO OLANDA\14-05-19\IMG_20190514_1424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196752"/>
            <a:ext cx="4059238" cy="2001430"/>
          </a:xfrm>
          <a:prstGeom prst="rect">
            <a:avLst/>
          </a:prstGeom>
          <a:noFill/>
        </p:spPr>
      </p:pic>
      <p:pic>
        <p:nvPicPr>
          <p:cNvPr id="12294" name="Picture 6" descr="C:\Users\Fausto\Pictures\Erasmus+ 2018-2020\FOTO OLANDA\14-05-19\IMG_20190514_1424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789040"/>
            <a:ext cx="4176465" cy="2059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AMSTERDAM 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(ARRIVAL)</a:t>
            </a:r>
            <a:endParaRPr lang="it-IT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Fausto\Pictures\Erasmus+ 2018-2020\FOTO OLANDA\15-05-19\IMG_20190515_1122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80728"/>
            <a:ext cx="4381331" cy="2160240"/>
          </a:xfrm>
          <a:prstGeom prst="rect">
            <a:avLst/>
          </a:prstGeom>
          <a:noFill/>
        </p:spPr>
      </p:pic>
      <p:pic>
        <p:nvPicPr>
          <p:cNvPr id="13315" name="Picture 3" descr="C:\Users\Fausto\Pictures\Erasmus+ 2018-2020\FOTO OLANDA\15-05-19\IMG_20190515_1122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980728"/>
            <a:ext cx="4248472" cy="2094733"/>
          </a:xfrm>
          <a:prstGeom prst="rect">
            <a:avLst/>
          </a:prstGeom>
          <a:noFill/>
        </p:spPr>
      </p:pic>
      <p:pic>
        <p:nvPicPr>
          <p:cNvPr id="13316" name="Picture 4" descr="C:\Users\Fausto\Pictures\Erasmus+ 2018-2020\FOTO OLANDA\15-05-19\IMG_20190515_1142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3429000"/>
            <a:ext cx="5112568" cy="2520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AMSTERDAM</a:t>
            </a:r>
            <a:endParaRPr lang="it-IT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8" name="Picture 2" descr="C:\Users\Fausto\Pictures\Erasmus+ 2018-2020\FOTO OLANDA\15-05-19\60357711_2337780726504263_8503296825237700608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3284984"/>
            <a:ext cx="4059238" cy="3044429"/>
          </a:xfrm>
          <a:prstGeom prst="rect">
            <a:avLst/>
          </a:prstGeom>
          <a:noFill/>
        </p:spPr>
      </p:pic>
      <p:pic>
        <p:nvPicPr>
          <p:cNvPr id="14339" name="Picture 3" descr="C:\Users\Fausto\Pictures\Erasmus+ 2018-2020\FOTO OLANDA\15-05-19\IMG_20190515_133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3" y="836712"/>
            <a:ext cx="4320480" cy="2130237"/>
          </a:xfrm>
          <a:prstGeom prst="rect">
            <a:avLst/>
          </a:prstGeom>
          <a:noFill/>
        </p:spPr>
      </p:pic>
      <p:pic>
        <p:nvPicPr>
          <p:cNvPr id="14340" name="Picture 4" descr="C:\Users\Fausto\Pictures\Erasmus+ 2018-2020\FOTO OLANDA\15-05-19\IMG_20190515_1415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789040"/>
            <a:ext cx="4392488" cy="2165741"/>
          </a:xfrm>
          <a:prstGeom prst="rect">
            <a:avLst/>
          </a:prstGeom>
          <a:noFill/>
        </p:spPr>
      </p:pic>
      <p:pic>
        <p:nvPicPr>
          <p:cNvPr id="14341" name="Picture 5" descr="C:\Users\Fausto\Pictures\Erasmus+ 2018-2020\FOTO OLANDA\15-05-19\IMG_20190515_1700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836712"/>
            <a:ext cx="4381331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</a:rPr>
              <a:t>WATER TREATMENT PLANT ROERMOND</a:t>
            </a:r>
            <a:endParaRPr lang="it-IT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Fausto\Pictures\Erasmus+ 2018-2020\FOTO OLANDA\16-05-19\IMG_20190516_113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052736"/>
            <a:ext cx="5112568" cy="2520781"/>
          </a:xfrm>
          <a:prstGeom prst="rect">
            <a:avLst/>
          </a:prstGeom>
          <a:noFill/>
        </p:spPr>
      </p:pic>
      <p:pic>
        <p:nvPicPr>
          <p:cNvPr id="15363" name="Picture 3" descr="C:\Users\Fausto\Pictures\Erasmus+ 2018-2020\FOTO OLANDA\16-05-19\IMG_20190516_1215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3789040"/>
            <a:ext cx="496551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it-IT" sz="2800" dirty="0" smtClean="0">
                <a:solidFill>
                  <a:srgbClr val="C00000"/>
                </a:solidFill>
              </a:rPr>
              <a:t>AT SCHOOL: INTERNATIONAL BUFFET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Fausto\Pictures\Erasmus+ 2018-2020\FOTO OLANDA\16-05-19\IMG_20190516_1813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2276872"/>
            <a:ext cx="4059238" cy="2376264"/>
          </a:xfrm>
          <a:prstGeom prst="rect">
            <a:avLst/>
          </a:prstGeom>
          <a:noFill/>
        </p:spPr>
      </p:pic>
      <p:pic>
        <p:nvPicPr>
          <p:cNvPr id="16387" name="Picture 3" descr="C:\Users\Fausto\Pictures\Erasmus+ 2018-2020\FOTO OLANDA\16-05-19\IMG_20190516_181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861048"/>
            <a:ext cx="4536504" cy="2236749"/>
          </a:xfrm>
          <a:prstGeom prst="rect">
            <a:avLst/>
          </a:prstGeom>
          <a:noFill/>
        </p:spPr>
      </p:pic>
      <p:pic>
        <p:nvPicPr>
          <p:cNvPr id="16390" name="Picture 6" descr="C:\Users\Fausto\Pictures\Erasmus+ 2018-2020\FOTO OLANDA\16-05-19\IMG_20190516_1812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268760"/>
            <a:ext cx="4608512" cy="2272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THE PLAY</a:t>
            </a:r>
            <a:br>
              <a:rPr lang="it-IT" sz="2800" dirty="0" smtClean="0">
                <a:solidFill>
                  <a:srgbClr val="0070C0"/>
                </a:solidFill>
              </a:rPr>
            </a:br>
            <a:r>
              <a:rPr lang="it-IT" sz="2800" dirty="0" smtClean="0">
                <a:solidFill>
                  <a:srgbClr val="0070C0"/>
                </a:solidFill>
              </a:rPr>
              <a:t>“EVERYBODY ‘S WATER”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17410" name="Picture 2" descr="C:\Users\Fausto\Pictures\Erasmus+ 2018-2020\FOTO OLANDA\16-05-19\IMG_20190516_1939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268760"/>
            <a:ext cx="4752528" cy="2343260"/>
          </a:xfrm>
          <a:prstGeom prst="rect">
            <a:avLst/>
          </a:prstGeom>
          <a:noFill/>
        </p:spPr>
      </p:pic>
      <p:pic>
        <p:nvPicPr>
          <p:cNvPr id="17411" name="Picture 3" descr="C:\Users\Fausto\Pictures\Erasmus+ 2018-2020\FOTO OLANDA\16-05-19\IMG_20190516_1939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717032"/>
            <a:ext cx="4464496" cy="259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DELTA WORKS</a:t>
            </a:r>
            <a:endParaRPr lang="it-IT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4" name="Picture 2" descr="C:\Users\Fausto\Pictures\Erasmus+ 2018-2020\FOTO OLANDA\17-05-19\IMG_20190517_1039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96752"/>
            <a:ext cx="4059238" cy="2001430"/>
          </a:xfrm>
          <a:prstGeom prst="rect">
            <a:avLst/>
          </a:prstGeom>
          <a:noFill/>
        </p:spPr>
      </p:pic>
      <p:pic>
        <p:nvPicPr>
          <p:cNvPr id="18436" name="Picture 4" descr="C:\Users\Fausto\Pictures\Erasmus+ 2018-2020\FOTO OLANDA\17-05-19\IMG_20190517_1109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268760"/>
            <a:ext cx="4059238" cy="2001430"/>
          </a:xfrm>
          <a:prstGeom prst="rect">
            <a:avLst/>
          </a:prstGeom>
          <a:noFill/>
        </p:spPr>
      </p:pic>
      <p:pic>
        <p:nvPicPr>
          <p:cNvPr id="18437" name="Picture 5" descr="C:\Users\Fausto\Pictures\Erasmus+ 2018-2020\FOTO OLANDA\17-05-19\IMG_20190517_1109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3356992"/>
            <a:ext cx="6264696" cy="3088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usto\Pictures\Erasmus+ 2018-2020\FOTO OLANDA\partenza 12-05-19\IMG_20190512_0921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187625" y="1124745"/>
            <a:ext cx="4176463" cy="4903470"/>
          </a:xfrm>
          <a:prstGeom prst="rect">
            <a:avLst/>
          </a:prstGeom>
          <a:noFill/>
        </p:spPr>
      </p:pic>
      <p:sp>
        <p:nvSpPr>
          <p:cNvPr id="9" name="Segnaposto testo 8"/>
          <p:cNvSpPr>
            <a:spLocks noGrp="1"/>
          </p:cNvSpPr>
          <p:nvPr>
            <p:ph type="body" idx="2"/>
          </p:nvPr>
        </p:nvSpPr>
        <p:spPr>
          <a:xfrm>
            <a:off x="5580112" y="1600200"/>
            <a:ext cx="3185936" cy="4349080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The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third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project meeting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was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held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at BC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Broekhin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in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Roermond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The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Netherlands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from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12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to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18 May 2019.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All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the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partners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participated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: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Greece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Croatia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Lithuania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Poland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and Italy. The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Italian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team, 2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teachers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and 5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students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arrived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at the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airport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of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Eindhoven and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then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in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Roermond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where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we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had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lots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of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activities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during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the meeting,  and 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visited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a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lot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of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beautiful and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interesting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places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and </a:t>
            </a:r>
            <a:r>
              <a:rPr lang="it-IT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cities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. </a:t>
            </a:r>
          </a:p>
          <a:p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5580112" y="457200"/>
            <a:ext cx="3182888" cy="1099592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REPORT OF THE MEETING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DELTA WORKS</a:t>
            </a: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458" name="Picture 2" descr="C:\Users\Fausto\Pictures\Erasmus+ 2018-2020\FOTO OLANDA\17-05-19\IMG_20190517_1213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4059238" cy="2001430"/>
          </a:xfrm>
          <a:prstGeom prst="rect">
            <a:avLst/>
          </a:prstGeom>
          <a:noFill/>
        </p:spPr>
      </p:pic>
      <p:pic>
        <p:nvPicPr>
          <p:cNvPr id="19459" name="Picture 3" descr="C:\Users\Fausto\Pictures\Erasmus+ 2018-2020\FOTO OLANDA\17-05-19\IMG_20190517_1224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980728"/>
            <a:ext cx="4059238" cy="2001430"/>
          </a:xfrm>
          <a:prstGeom prst="rect">
            <a:avLst/>
          </a:prstGeom>
          <a:noFill/>
        </p:spPr>
      </p:pic>
      <p:pic>
        <p:nvPicPr>
          <p:cNvPr id="19460" name="Picture 4" descr="C:\Users\Fausto\Pictures\Erasmus+ 2018-2020\FOTO OLANDA\17-05-19\IMG_20190517_1252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717032"/>
            <a:ext cx="4032448" cy="1988221"/>
          </a:xfrm>
          <a:prstGeom prst="rect">
            <a:avLst/>
          </a:prstGeom>
          <a:noFill/>
        </p:spPr>
      </p:pic>
      <p:pic>
        <p:nvPicPr>
          <p:cNvPr id="19461" name="Picture 5" descr="C:\Users\Fausto\Pictures\Erasmus+ 2018-2020\FOTO OLANDA\17-05-19\IMG_20190517_1229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717032"/>
            <a:ext cx="3960440" cy="1979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C00000"/>
                </a:solidFill>
              </a:rPr>
              <a:t>LAST NIGHT IN ROERMOND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20482" name="Picture 2" descr="C:\Users\Fausto\Pictures\Erasmus+ 2018-2020\FOTO OLANDA\17-05-19\60700961_2315281508740703_3152375823395192832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5040560" cy="2661497"/>
          </a:xfrm>
          <a:prstGeom prst="rect">
            <a:avLst/>
          </a:prstGeom>
          <a:noFill/>
        </p:spPr>
      </p:pic>
      <p:pic>
        <p:nvPicPr>
          <p:cNvPr id="20483" name="Picture 3" descr="C:\Users\Fausto\Pictures\Erasmus+ 2018-2020\FOTO OLANDA\17-05-19\60346364_2387986707888576_4119747585399324672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861048"/>
            <a:ext cx="4424628" cy="2488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C000"/>
                </a:solidFill>
              </a:rPr>
              <a:t>FAREWELL AND BACK TO ITALY</a:t>
            </a:r>
            <a:endParaRPr lang="it-IT" sz="2800" dirty="0">
              <a:solidFill>
                <a:srgbClr val="FFC000"/>
              </a:solidFill>
            </a:endParaRPr>
          </a:p>
        </p:txBody>
      </p:sp>
      <p:pic>
        <p:nvPicPr>
          <p:cNvPr id="21506" name="Picture 2" descr="C:\Users\Fausto\Pictures\Erasmus+ 2018-2020\FOTO OLANDA\18-05-19\IMG-20190518-WA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83568" y="1484784"/>
            <a:ext cx="4060767" cy="304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7" name="Picture 3" descr="C:\Users\Fausto\Pictures\Erasmus+ 2018-2020\FOTO OLANDA\18-05-19\IMG-20190518-WA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980728"/>
            <a:ext cx="1627703" cy="2895103"/>
          </a:xfrm>
          <a:prstGeom prst="rect">
            <a:avLst/>
          </a:prstGeom>
          <a:noFill/>
        </p:spPr>
      </p:pic>
      <p:pic>
        <p:nvPicPr>
          <p:cNvPr id="21508" name="Picture 4" descr="C:\Users\Fausto\Pictures\Erasmus+ 2018-2020\FOTO OLANDA\18-05-19\IMG-20190518-WA00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4149080"/>
            <a:ext cx="3456384" cy="194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SEE YOU IN POLAND: GDYNIA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irc_mi" descr="Risultati immagini per gdynia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69281" y="2492375"/>
            <a:ext cx="5405438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ROERMOND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Fausto\Pictures\Erasmus+ 2018-2020\FOTO OLANDA\partenza 12-05-19\IMG_20190513_164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0728"/>
            <a:ext cx="5472608" cy="2698300"/>
          </a:xfrm>
          <a:prstGeom prst="rect">
            <a:avLst/>
          </a:prstGeom>
          <a:noFill/>
        </p:spPr>
      </p:pic>
      <p:pic>
        <p:nvPicPr>
          <p:cNvPr id="2051" name="Picture 3" descr="C:\Users\Fausto\Pictures\Erasmus+ 2018-2020\FOTO OLANDA\18-05-19\IMG_20190518_1129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3789040"/>
            <a:ext cx="5688632" cy="2804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PRESENTATION AT CITY HALL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Fausto\Pictures\Erasmus+ 2018-2020\FOTO OLANDA\13-05-19\IMG-20190515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1196752"/>
            <a:ext cx="4968552" cy="2793451"/>
          </a:xfrm>
          <a:prstGeom prst="rect">
            <a:avLst/>
          </a:prstGeom>
          <a:noFill/>
        </p:spPr>
      </p:pic>
      <p:pic>
        <p:nvPicPr>
          <p:cNvPr id="3075" name="Picture 3" descr="C:\Users\Fausto\Pictures\Erasmus+ 2018-2020\FOTO OLANDA\13-05-19\IMG-20190513-WA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196752"/>
            <a:ext cx="2808312" cy="4994985"/>
          </a:xfrm>
          <a:prstGeom prst="rect">
            <a:avLst/>
          </a:prstGeom>
          <a:noFill/>
        </p:spPr>
      </p:pic>
      <p:pic>
        <p:nvPicPr>
          <p:cNvPr id="3076" name="Picture 4" descr="C:\Users\Fausto\Pictures\Erasmus+ 2018-2020\FOTO OLANDA\13-05-19\IMG-20190514-WA0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4077072"/>
            <a:ext cx="4176464" cy="2348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AT SCHOOL: BC BROEKHIN ROERMOND</a:t>
            </a:r>
            <a:endParaRPr lang="it-IT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Fausto\Pictures\Erasmus+ 2018-2020\FOTO OLANDA\13-05-19\60361400_2337065473242455_3422392677763645440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052736"/>
            <a:ext cx="3888432" cy="2916324"/>
          </a:xfrm>
          <a:prstGeom prst="rect">
            <a:avLst/>
          </a:prstGeom>
          <a:noFill/>
        </p:spPr>
      </p:pic>
      <p:pic>
        <p:nvPicPr>
          <p:cNvPr id="4099" name="Picture 3" descr="C:\Users\Fausto\Pictures\Erasmus+ 2018-2020\FOTO OLANDA\13-05-19\IMG_20190513_1404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4149080"/>
            <a:ext cx="4673418" cy="2304256"/>
          </a:xfrm>
          <a:prstGeom prst="rect">
            <a:avLst/>
          </a:prstGeom>
          <a:noFill/>
        </p:spPr>
      </p:pic>
      <p:pic>
        <p:nvPicPr>
          <p:cNvPr id="4100" name="Picture 4" descr="C:\Users\Fausto\Pictures\Erasmus+ 2018-2020\FOTO OLANDA\14-05-19\IMG_20190514_0912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980728"/>
            <a:ext cx="2520280" cy="5111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r"/>
            <a:r>
              <a:rPr lang="it-IT" sz="2800" dirty="0" smtClean="0">
                <a:solidFill>
                  <a:srgbClr val="FF0000"/>
                </a:solidFill>
              </a:rPr>
              <a:t>STAFF ROOM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Fausto\Pictures\Erasmus+ 2018-2020\FOTO OLANDA\13-05-19\IMG_20190513_141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861048"/>
            <a:ext cx="4536504" cy="2405532"/>
          </a:xfrm>
          <a:prstGeom prst="rect">
            <a:avLst/>
          </a:prstGeom>
          <a:noFill/>
        </p:spPr>
      </p:pic>
      <p:pic>
        <p:nvPicPr>
          <p:cNvPr id="5123" name="Picture 3" descr="C:\Users\Fausto\Pictures\Erasmus+ 2018-2020\FOTO OLANDA\13-05-19\IMG_20190513_1411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4536504" cy="2236748"/>
          </a:xfrm>
          <a:prstGeom prst="rect">
            <a:avLst/>
          </a:prstGeom>
          <a:noFill/>
        </p:spPr>
      </p:pic>
      <p:pic>
        <p:nvPicPr>
          <p:cNvPr id="5124" name="Picture 4" descr="C:\Users\Fausto\Pictures\Erasmus+ 2018-2020\FOTO OLANDA\13-05-19\IMG_20190513_1417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2132856"/>
            <a:ext cx="452737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</a:rPr>
              <a:t>WELCOMING  BY THE HEAD DIRECTOR</a:t>
            </a:r>
            <a:endParaRPr lang="it-IT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Fausto\Pictures\Erasmus+ 2018-2020\FOTO OLANDA\13-05-19\IMG_20190513_113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764704"/>
            <a:ext cx="2664296" cy="5403643"/>
          </a:xfrm>
          <a:prstGeom prst="rect">
            <a:avLst/>
          </a:prstGeom>
          <a:noFill/>
        </p:spPr>
      </p:pic>
      <p:pic>
        <p:nvPicPr>
          <p:cNvPr id="6147" name="Picture 3" descr="C:\Users\Fausto\Pictures\Erasmus+ 2018-2020\FOTO OLANDA\13-05-19\IMG_20190513_1131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692696"/>
            <a:ext cx="2667045" cy="5409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ITALIAN CLIMATE BASED LESSON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Fausto\Pictures\Erasmus+ 2018-2020\FOTO OLANDA\13-05-19\IMG-20190515-WA0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052736"/>
            <a:ext cx="4059238" cy="2282211"/>
          </a:xfrm>
          <a:prstGeom prst="rect">
            <a:avLst/>
          </a:prstGeom>
          <a:noFill/>
        </p:spPr>
      </p:pic>
      <p:pic>
        <p:nvPicPr>
          <p:cNvPr id="7171" name="Picture 3" descr="C:\Users\Fausto\Pictures\Erasmus+ 2018-2020\FOTO OLANDA\13-05-19\IMG-20190515-WA0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052736"/>
            <a:ext cx="4059238" cy="2282211"/>
          </a:xfrm>
          <a:prstGeom prst="rect">
            <a:avLst/>
          </a:prstGeom>
          <a:noFill/>
        </p:spPr>
      </p:pic>
      <p:pic>
        <p:nvPicPr>
          <p:cNvPr id="7172" name="Picture 4" descr="C:\Users\Fausto\Pictures\Erasmus+ 2018-2020\FOTO OLANDA\13-05-19\IMG-20190515-WA0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645024"/>
            <a:ext cx="3456384" cy="2304256"/>
          </a:xfrm>
          <a:prstGeom prst="rect">
            <a:avLst/>
          </a:prstGeom>
          <a:noFill/>
        </p:spPr>
      </p:pic>
      <p:pic>
        <p:nvPicPr>
          <p:cNvPr id="7173" name="Picture 5" descr="C:\Users\Fausto\Pictures\Erasmus+ 2018-2020\FOTO OLANDA\13-05-19\IMG_20190513_1342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3429000"/>
            <a:ext cx="1526670" cy="3096344"/>
          </a:xfrm>
          <a:prstGeom prst="rect">
            <a:avLst/>
          </a:prstGeom>
          <a:noFill/>
        </p:spPr>
      </p:pic>
      <p:pic>
        <p:nvPicPr>
          <p:cNvPr id="7174" name="Picture 6" descr="C:\Users\Fausto\Pictures\Erasmus+ 2018-2020\FOTO OLANDA\13-05-19\IMG_20190513_1341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2120" y="3789040"/>
            <a:ext cx="3312368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</a:rPr>
              <a:t>CLIMATE BASED LESSONS</a:t>
            </a: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Fausto\Pictures\Erasmus+ 2018-2020\FOTO OLANDA\13-05-19\60511149_2097819190331033_4472700653390528512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908720"/>
            <a:ext cx="3672408" cy="2754306"/>
          </a:xfrm>
          <a:prstGeom prst="rect">
            <a:avLst/>
          </a:prstGeom>
          <a:noFill/>
        </p:spPr>
      </p:pic>
      <p:pic>
        <p:nvPicPr>
          <p:cNvPr id="8195" name="Picture 3" descr="C:\Users\Fausto\Pictures\Erasmus+ 2018-2020\FOTO OLANDA\13-05-19\60703168_398069464113621_4296275160786272256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836712"/>
            <a:ext cx="3744416" cy="2808312"/>
          </a:xfrm>
          <a:prstGeom prst="rect">
            <a:avLst/>
          </a:prstGeom>
          <a:noFill/>
        </p:spPr>
      </p:pic>
      <p:pic>
        <p:nvPicPr>
          <p:cNvPr id="8196" name="Picture 4" descr="C:\Users\Fausto\Pictures\Erasmus+ 2018-2020\FOTO OLANDA\13-05-19\60250943_2486149788085948_6199131327170609152_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717032"/>
            <a:ext cx="3672408" cy="2754306"/>
          </a:xfrm>
          <a:prstGeom prst="rect">
            <a:avLst/>
          </a:prstGeom>
          <a:noFill/>
        </p:spPr>
      </p:pic>
      <p:pic>
        <p:nvPicPr>
          <p:cNvPr id="8197" name="Picture 5" descr="C:\Users\Fausto\Pictures\Erasmus+ 2018-2020\FOTO OLANDA\13-05-19\60495326_583191998868498_4300276446808506368_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789040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331</TotalTime>
  <Words>178</Words>
  <Application>Microsoft Office PowerPoint</Application>
  <PresentationFormat>Presentazione su schermo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Carta</vt:lpstr>
      <vt:lpstr>Erasmus+ project 2018-2020 2018-1-HR01-KA229- 047516 Stop Climate Change – Together Europe Achieves More    </vt:lpstr>
      <vt:lpstr>REPORT OF THE MEETING</vt:lpstr>
      <vt:lpstr>ROERMOND</vt:lpstr>
      <vt:lpstr>PRESENTATION AT CITY HALL</vt:lpstr>
      <vt:lpstr>AT SCHOOL: BC BROEKHIN ROERMOND</vt:lpstr>
      <vt:lpstr>STAFF ROOM</vt:lpstr>
      <vt:lpstr>WELCOMING  BY THE HEAD DIRECTOR</vt:lpstr>
      <vt:lpstr>ITALIAN CLIMATE BASED LESSON</vt:lpstr>
      <vt:lpstr>CLIMATE BASED LESSONS</vt:lpstr>
      <vt:lpstr>TEACHERS VISITED MAASTRICHT</vt:lpstr>
      <vt:lpstr>COORDINATORS  MEETING</vt:lpstr>
      <vt:lpstr>Lessons about "Global warming" and "Amsterdam/ water"</vt:lpstr>
      <vt:lpstr>GUIDED “WATERWALK” THROUGH ROERMOND</vt:lpstr>
      <vt:lpstr>AMSTERDAM (ARRIVAL)</vt:lpstr>
      <vt:lpstr>AMSTERDAM</vt:lpstr>
      <vt:lpstr>WATER TREATMENT PLANT ROERMOND</vt:lpstr>
      <vt:lpstr>AT SCHOOL: INTERNATIONAL BUFFET</vt:lpstr>
      <vt:lpstr>THE PLAY “EVERYBODY ‘S WATER”</vt:lpstr>
      <vt:lpstr>DELTA WORKS</vt:lpstr>
      <vt:lpstr>DELTA WORKS</vt:lpstr>
      <vt:lpstr>LAST NIGHT IN ROERMOND</vt:lpstr>
      <vt:lpstr>FAREWELL AND BACK TO ITALY</vt:lpstr>
      <vt:lpstr>SEE YOU IN POLAND: GDYNIA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Fausto</dc:creator>
  <cp:lastModifiedBy>Fausto</cp:lastModifiedBy>
  <cp:revision>55</cp:revision>
  <dcterms:created xsi:type="dcterms:W3CDTF">2019-05-21T15:53:44Z</dcterms:created>
  <dcterms:modified xsi:type="dcterms:W3CDTF">2019-05-23T16:23:12Z</dcterms:modified>
</cp:coreProperties>
</file>