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9251FE-6C95-46A1-9CC1-6C9270BC77B0}" type="datetimeFigureOut">
              <a:rPr lang="it-IT" smtClean="0"/>
              <a:pPr/>
              <a:t>27/10/2019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6F5531-DC28-4BD5-8899-5B2B81D1C02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152128"/>
          </a:xfrm>
        </p:spPr>
        <p:txBody>
          <a:bodyPr>
            <a:normAutofit fontScale="90000"/>
          </a:bodyPr>
          <a:lstStyle/>
          <a:p>
            <a:r>
              <a:rPr lang="hr-HR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  <a:t>Erasmus+ project 2018-2020</a:t>
            </a:r>
            <a:br>
              <a:rPr lang="hr-HR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</a:br>
            <a:r>
              <a:rPr lang="hr-HR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  <a:t>2018-1-HR01-KA229- 047516</a:t>
            </a:r>
            <a:r>
              <a:rPr lang="it-IT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  <a:t/>
            </a:r>
            <a:br>
              <a:rPr lang="it-IT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</a:br>
            <a:r>
              <a:rPr lang="hr-HR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  <a:t>Stop Climate Change – Together Europe Achieves More   </a:t>
            </a:r>
            <a:r>
              <a:rPr lang="it-IT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  <a:t/>
            </a:r>
            <a:br>
              <a:rPr lang="it-IT" sz="1800" b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rPr>
            </a:br>
            <a:endParaRPr lang="it-IT" sz="1800" dirty="0">
              <a:solidFill>
                <a:schemeClr val="accent1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1412776"/>
            <a:ext cx="6624736" cy="5184576"/>
          </a:xfrm>
        </p:spPr>
        <p:txBody>
          <a:bodyPr/>
          <a:lstStyle/>
          <a:p>
            <a:pPr algn="ctr"/>
            <a:endParaRPr lang="it-IT" smtClean="0"/>
          </a:p>
          <a:p>
            <a:pPr algn="ctr"/>
            <a:endParaRPr lang="it-IT" smtClean="0"/>
          </a:p>
          <a:p>
            <a:pPr algn="ctr"/>
            <a:endParaRPr lang="it-IT" smtClean="0"/>
          </a:p>
          <a:p>
            <a:pPr algn="ctr"/>
            <a:endParaRPr lang="it-IT" smtClean="0"/>
          </a:p>
          <a:p>
            <a:pPr algn="ctr"/>
            <a:endParaRPr lang="it-IT" smtClean="0"/>
          </a:p>
          <a:p>
            <a:pPr algn="ctr"/>
            <a:endParaRPr lang="it-IT" smtClean="0"/>
          </a:p>
          <a:p>
            <a:pPr algn="ctr"/>
            <a:r>
              <a:rPr lang="it-IT" sz="3200" smtClean="0">
                <a:latin typeface="Adobe Gothic Std B" pitchFamily="34" charset="-128"/>
                <a:ea typeface="Adobe Gothic Std B" pitchFamily="34" charset="-128"/>
              </a:rPr>
              <a:t>MEETING IN POLAND</a:t>
            </a:r>
          </a:p>
          <a:p>
            <a:pPr algn="ctr"/>
            <a:endParaRPr lang="it-IT" sz="3200" smtClean="0"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endParaRPr lang="it-IT" sz="3200" smtClean="0"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endParaRPr lang="it-IT" sz="320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it-IT" sz="1600" smtClean="0">
                <a:latin typeface="Adobe Gothic Std B" pitchFamily="34" charset="-128"/>
                <a:ea typeface="Adobe Gothic Std B" pitchFamily="34" charset="-128"/>
              </a:rPr>
              <a:t>October 2019</a:t>
            </a:r>
            <a:endParaRPr lang="it-IT" sz="1600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Immagine 3" descr="C:\Documents and Settings\Marin\My Documents\Erasmus logo (2)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336" y="116632"/>
            <a:ext cx="1247770" cy="1080120"/>
          </a:xfrm>
          <a:prstGeom prst="rect">
            <a:avLst/>
          </a:prstGeom>
          <a:noFill/>
        </p:spPr>
      </p:pic>
      <p:pic>
        <p:nvPicPr>
          <p:cNvPr id="5" name="Immagine 4" descr="C:\Users\Gabi\Desktop\UCIT, VESNA - ERASMUS mail\er log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484784"/>
            <a:ext cx="3725850" cy="857256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5517232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5517232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forest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game </a:t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cooking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sausages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9218" name="Picture 2" descr="C:\Users\Fausto\Pictures\Erasmus+ 2018-2020\FOTO Polonia\IMG_20191008_0927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4673421" cy="2304256"/>
          </a:xfrm>
          <a:prstGeom prst="rect">
            <a:avLst/>
          </a:prstGeom>
          <a:noFill/>
        </p:spPr>
      </p:pic>
      <p:pic>
        <p:nvPicPr>
          <p:cNvPr id="9219" name="Picture 3" descr="C:\Users\Fausto\Pictures\Erasmus+ 2018-2020\FOTO Polonia\IMG_20191008_0921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293095"/>
            <a:ext cx="4464496" cy="2201245"/>
          </a:xfrm>
          <a:prstGeom prst="rect">
            <a:avLst/>
          </a:prstGeom>
          <a:noFill/>
        </p:spPr>
      </p:pic>
      <p:pic>
        <p:nvPicPr>
          <p:cNvPr id="9220" name="Picture 4" descr="C:\Users\Fausto\Pictures\Erasmus+ 2018-2020\FOTO Polonia\72447389_2541986229389875_7955118067506216960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484784"/>
            <a:ext cx="2448272" cy="503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gdansk</a:t>
            </a:r>
            <a:endParaRPr lang="it-IT" sz="3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42" name="Picture 2" descr="C:\Users\Fausto\Pictures\Erasmus+ 2018-2020\FOTO Polonia\72469658_2541988416056323_308691452173484032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4280875" cy="2088232"/>
          </a:xfrm>
          <a:prstGeom prst="rect">
            <a:avLst/>
          </a:prstGeom>
          <a:noFill/>
        </p:spPr>
      </p:pic>
      <p:pic>
        <p:nvPicPr>
          <p:cNvPr id="10243" name="Picture 3" descr="C:\Users\Fausto\Pictures\Erasmus+ 2018-2020\FOTO Polonia\71907641_2541986482723183_9131668141418479616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717032"/>
            <a:ext cx="4248472" cy="2066126"/>
          </a:xfrm>
          <a:prstGeom prst="rect">
            <a:avLst/>
          </a:prstGeom>
          <a:noFill/>
        </p:spPr>
      </p:pic>
      <p:pic>
        <p:nvPicPr>
          <p:cNvPr id="10244" name="Picture 4" descr="C:\Users\Fausto\Pictures\Erasmus+ 2018-2020\FOTO Polonia\71910828_2541988362722995_3735435303322648576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268760"/>
            <a:ext cx="4133260" cy="2016224"/>
          </a:xfrm>
          <a:prstGeom prst="rect">
            <a:avLst/>
          </a:prstGeom>
          <a:noFill/>
        </p:spPr>
      </p:pic>
      <p:pic>
        <p:nvPicPr>
          <p:cNvPr id="10245" name="Picture 5" descr="C:\Users\Fausto\Pictures\Erasmus+ 2018-2020\FOTO Polonia\72337974_2541986342723197_4914729637998755840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717032"/>
            <a:ext cx="413325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gdansk</a:t>
            </a:r>
            <a:endParaRPr lang="it-IT" sz="3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1266" name="Picture 2" descr="C:\Users\Fausto\Pictures\Erasmus+ 2018-2020\FOTO Polonia\72701061_2541988299389668_8610172739891757056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2376264" cy="4886193"/>
          </a:xfrm>
          <a:prstGeom prst="rect">
            <a:avLst/>
          </a:prstGeom>
          <a:noFill/>
        </p:spPr>
      </p:pic>
      <p:pic>
        <p:nvPicPr>
          <p:cNvPr id="11267" name="Picture 3" descr="C:\Users\Fausto\Pictures\Erasmus+ 2018-2020\FOTO Polonia\IMG_20191008_1252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3861048"/>
            <a:ext cx="4824536" cy="2378765"/>
          </a:xfrm>
          <a:prstGeom prst="rect">
            <a:avLst/>
          </a:prstGeom>
          <a:noFill/>
        </p:spPr>
      </p:pic>
      <p:pic>
        <p:nvPicPr>
          <p:cNvPr id="11268" name="Picture 4" descr="C:\Users\Fausto\Pictures\Erasmus+ 2018-2020\FOTO Polonia\IMG_20191008_1322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268760"/>
            <a:ext cx="4968552" cy="244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Sopot</a:t>
            </a: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seaside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resort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city,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which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b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together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with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and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gdansk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forms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tri-city</a:t>
            </a:r>
            <a:r>
              <a:rPr lang="it-IT" sz="2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conurbation</a:t>
            </a:r>
            <a:endParaRPr lang="it-IT" sz="22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2290" name="Picture 2" descr="C:\Users\Fausto\Pictures\Erasmus+ 2018-2020\FOTO Polonia\Polonia foto colleghi\73472710_2987700187925762_5212273921314783232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700808"/>
            <a:ext cx="3657600" cy="2437805"/>
          </a:xfrm>
          <a:prstGeom prst="rect">
            <a:avLst/>
          </a:prstGeom>
          <a:noFill/>
        </p:spPr>
      </p:pic>
      <p:pic>
        <p:nvPicPr>
          <p:cNvPr id="12291" name="Picture 3" descr="C:\Users\Fausto\Pictures\Erasmus+ 2018-2020\FOTO Polonia\IMG_20191008_1741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4673420" cy="2304256"/>
          </a:xfrm>
          <a:prstGeom prst="rect">
            <a:avLst/>
          </a:prstGeom>
          <a:noFill/>
        </p:spPr>
      </p:pic>
      <p:pic>
        <p:nvPicPr>
          <p:cNvPr id="12292" name="Picture 4" descr="C:\Users\Fausto\Pictures\Erasmus+ 2018-2020\FOTO Polonia\IMG_20191008_1758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293096"/>
            <a:ext cx="4381332" cy="2160240"/>
          </a:xfrm>
          <a:prstGeom prst="rect">
            <a:avLst/>
          </a:prstGeom>
          <a:noFill/>
        </p:spPr>
      </p:pic>
      <p:pic>
        <p:nvPicPr>
          <p:cNvPr id="12294" name="Picture 6" descr="C:\Users\Fausto\Pictures\Erasmus+ 2018-2020\FOTO Polonia\IMG_20191008_182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221088"/>
            <a:ext cx="423528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Third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day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: at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school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coordinators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’ meeting</a:t>
            </a:r>
            <a:b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the play “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save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lofty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trees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”</a:t>
            </a:r>
            <a:endParaRPr lang="it-IT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3314" name="Picture 2" descr="C:\Users\Fausto\Pictures\Erasmus+ 2018-2020\FOTO Polonia\72570407_900296623683170_110885498553106432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204864"/>
            <a:ext cx="3657600" cy="2743200"/>
          </a:xfrm>
          <a:prstGeom prst="rect">
            <a:avLst/>
          </a:prstGeom>
          <a:noFill/>
        </p:spPr>
      </p:pic>
      <p:pic>
        <p:nvPicPr>
          <p:cNvPr id="13315" name="Picture 3" descr="C:\Users\Fausto\Pictures\Erasmus+ 2018-2020\FOTO Polonia\IMG_20191009_1010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700808"/>
            <a:ext cx="4608512" cy="2272253"/>
          </a:xfrm>
          <a:prstGeom prst="rect">
            <a:avLst/>
          </a:prstGeom>
          <a:noFill/>
        </p:spPr>
      </p:pic>
      <p:pic>
        <p:nvPicPr>
          <p:cNvPr id="13316" name="Picture 4" descr="C:\Users\Fausto\Pictures\Erasmus+ 2018-2020\FOTO Polonia\IMG_20191009_101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221088"/>
            <a:ext cx="4824536" cy="237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experiment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centre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 descr="C:\Users\Fausto\Pictures\Erasmus+ 2018-2020\FOTO Polonia\71583931_2543756182546213_6719330434552954880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4221088"/>
            <a:ext cx="4752528" cy="2311260"/>
          </a:xfrm>
          <a:prstGeom prst="rect">
            <a:avLst/>
          </a:prstGeom>
          <a:noFill/>
        </p:spPr>
      </p:pic>
      <p:pic>
        <p:nvPicPr>
          <p:cNvPr id="1028" name="Picture 4" descr="C:\Users\Fausto\Pictures\Erasmus+ 2018-2020\FOTO Polonia\20191009_1214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23528" y="1268760"/>
            <a:ext cx="3657600" cy="1778000"/>
          </a:xfrm>
          <a:prstGeom prst="rect">
            <a:avLst/>
          </a:prstGeom>
          <a:noFill/>
        </p:spPr>
      </p:pic>
      <p:pic>
        <p:nvPicPr>
          <p:cNvPr id="1029" name="Picture 5" descr="C:\Users\Fausto\Pictures\Erasmus+ 2018-2020\FOTO Polonia\72422983_2543756672546164_7741933848191041536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124744"/>
            <a:ext cx="4682356" cy="2277134"/>
          </a:xfrm>
          <a:prstGeom prst="rect">
            <a:avLst/>
          </a:prstGeom>
          <a:noFill/>
        </p:spPr>
      </p:pic>
      <p:pic>
        <p:nvPicPr>
          <p:cNvPr id="1030" name="Picture 6" descr="C:\Users\Fausto\Pictures\Erasmus+ 2018-2020\FOTO Polonia\72951295_2543756132546218_586384106737106944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861048"/>
            <a:ext cx="3997795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Forth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day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: at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school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italian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climate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based</a:t>
            </a:r>
            <a:r>
              <a:rPr lang="it-IT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latin typeface="Adobe Gothic Std B" pitchFamily="34" charset="-128"/>
                <a:ea typeface="Adobe Gothic Std B" pitchFamily="34" charset="-128"/>
              </a:rPr>
              <a:t>lesson</a:t>
            </a:r>
            <a:endParaRPr lang="it-IT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050" name="Picture 2" descr="C:\Users\Fausto\Pictures\Erasmus+ 2018-2020\FOTO Polonia\72673453_2544013502520481_330923832837668864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1"/>
            <a:ext cx="2346279" cy="4824537"/>
          </a:xfrm>
          <a:prstGeom prst="rect">
            <a:avLst/>
          </a:prstGeom>
          <a:noFill/>
        </p:spPr>
      </p:pic>
      <p:pic>
        <p:nvPicPr>
          <p:cNvPr id="2051" name="Picture 3" descr="C:\Users\Fausto\Pictures\Erasmus+ 2018-2020\FOTO Polonia\IMG_20191010_092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1" y="1556792"/>
            <a:ext cx="2343261" cy="4752528"/>
          </a:xfrm>
          <a:prstGeom prst="rect">
            <a:avLst/>
          </a:prstGeom>
          <a:noFill/>
        </p:spPr>
      </p:pic>
      <p:pic>
        <p:nvPicPr>
          <p:cNvPr id="2052" name="Picture 4" descr="C:\Users\Fausto\Pictures\Erasmus+ 2018-2020\FOTO Polonia\IMG_20191010_0920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556791"/>
            <a:ext cx="2376264" cy="481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Climate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based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lessons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074" name="Picture 2" descr="C:\Users\Fausto\Pictures\Erasmus+ 2018-2020\FOTO Polonia\72126188_2544013349187163_439839693748568064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4392488" cy="2142677"/>
          </a:xfrm>
          <a:prstGeom prst="rect">
            <a:avLst/>
          </a:prstGeom>
          <a:noFill/>
        </p:spPr>
      </p:pic>
      <p:pic>
        <p:nvPicPr>
          <p:cNvPr id="3075" name="Picture 3" descr="C:\Users\Fausto\Pictures\Erasmus+ 2018-2020\FOTO Polonia\20191015_2245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1"/>
            <a:ext cx="4464496" cy="2306869"/>
          </a:xfrm>
          <a:prstGeom prst="rect">
            <a:avLst/>
          </a:prstGeom>
          <a:noFill/>
        </p:spPr>
      </p:pic>
      <p:pic>
        <p:nvPicPr>
          <p:cNvPr id="3076" name="Picture 4" descr="C:\Users\Fausto\Pictures\Erasmus+ 2018-2020\FOTO Polonia\71865452_2544013405853824_1597053889318748160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556792"/>
            <a:ext cx="3838026" cy="1872208"/>
          </a:xfrm>
          <a:prstGeom prst="rect">
            <a:avLst/>
          </a:prstGeom>
          <a:noFill/>
        </p:spPr>
      </p:pic>
      <p:pic>
        <p:nvPicPr>
          <p:cNvPr id="3077" name="Picture 5" descr="C:\Users\Fausto\Pictures\Erasmus+ 2018-2020\FOTO Polonia\Polonia foto colleghi\72726312_2989885007707280_3506235447313432576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789040"/>
            <a:ext cx="356526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aquarium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Laboratory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workshops</a:t>
            </a:r>
            <a:endParaRPr lang="it-IT" dirty="0">
              <a:solidFill>
                <a:schemeClr val="accent6">
                  <a:lumMod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098" name="Picture 2" descr="C:\Users\Fausto\Pictures\Erasmus+ 2018-2020\FOTO Polonia\IMG_20191010_1155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2254250" cy="4572000"/>
          </a:xfrm>
          <a:prstGeom prst="rect">
            <a:avLst/>
          </a:prstGeom>
          <a:noFill/>
        </p:spPr>
      </p:pic>
      <p:pic>
        <p:nvPicPr>
          <p:cNvPr id="4099" name="Picture 3" descr="C:\Users\Fausto\Pictures\Erasmus+ 2018-2020\FOTO Polonia\20191010_1228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555776" y="1628800"/>
            <a:ext cx="4147663" cy="2016225"/>
          </a:xfrm>
          <a:prstGeom prst="rect">
            <a:avLst/>
          </a:prstGeom>
          <a:noFill/>
        </p:spPr>
      </p:pic>
      <p:pic>
        <p:nvPicPr>
          <p:cNvPr id="4100" name="Picture 4" descr="C:\Users\Fausto\Pictures\Erasmus+ 2018-2020\FOTO Polonia\72185655_2544013582520473_1365710041469943808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3861048"/>
            <a:ext cx="4032448" cy="1967048"/>
          </a:xfrm>
          <a:prstGeom prst="rect">
            <a:avLst/>
          </a:prstGeom>
          <a:noFill/>
        </p:spPr>
      </p:pic>
      <p:pic>
        <p:nvPicPr>
          <p:cNvPr id="4101" name="Picture 5" descr="C:\Users\Fausto\Pictures\Erasmus+ 2018-2020\FOTO Polonia\72485948_2544013532520478_1466114363826896896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628800"/>
            <a:ext cx="2262923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sz="36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aquarium</a:t>
            </a:r>
            <a:endParaRPr lang="it-IT" sz="36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122" name="Picture 2" descr="C:\Users\Fausto\Pictures\Erasmus+ 2018-2020\FOTO Polonia\IMG_20191010_1322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4381332" cy="2160240"/>
          </a:xfrm>
          <a:prstGeom prst="rect">
            <a:avLst/>
          </a:prstGeom>
          <a:noFill/>
        </p:spPr>
      </p:pic>
      <p:pic>
        <p:nvPicPr>
          <p:cNvPr id="5123" name="Picture 3" descr="C:\Users\Fausto\Pictures\Erasmus+ 2018-2020\FOTO Polonia\IMG_20191010_131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4005064"/>
            <a:ext cx="4235287" cy="2088232"/>
          </a:xfrm>
          <a:prstGeom prst="rect">
            <a:avLst/>
          </a:prstGeom>
          <a:noFill/>
        </p:spPr>
      </p:pic>
      <p:pic>
        <p:nvPicPr>
          <p:cNvPr id="5124" name="Picture 4" descr="C:\Users\Fausto\Pictures\Erasmus+ 2018-2020\FOTO Polonia\IMG_20191010_1315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268760"/>
            <a:ext cx="4235287" cy="2088232"/>
          </a:xfrm>
          <a:prstGeom prst="rect">
            <a:avLst/>
          </a:prstGeom>
          <a:noFill/>
        </p:spPr>
      </p:pic>
      <p:pic>
        <p:nvPicPr>
          <p:cNvPr id="5125" name="Picture 5" descr="C:\Users\Fausto\Pictures\Erasmus+ 2018-2020\FOTO Polonia\72047031_2544013715853793_636925404975726592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5064"/>
            <a:ext cx="428087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Save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forests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we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need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oxygen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Forth</a:t>
            </a:r>
            <a:r>
              <a:rPr lang="it-IT" sz="2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400" dirty="0" err="1" smtClean="0">
                <a:latin typeface="Adobe Gothic Std B" pitchFamily="34" charset="-128"/>
                <a:ea typeface="Adobe Gothic Std B" pitchFamily="34" charset="-128"/>
              </a:rPr>
              <a:t>mobility</a:t>
            </a:r>
            <a:r>
              <a:rPr lang="it-IT" sz="3100" dirty="0" smtClean="0">
                <a:latin typeface="Adobe Gothic Std B" pitchFamily="34" charset="-128"/>
                <a:ea typeface="Adobe Gothic Std B" pitchFamily="34" charset="-128"/>
              </a:rPr>
              <a:t>:  </a:t>
            </a:r>
            <a:r>
              <a:rPr lang="it-IT" sz="3100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sz="3100" dirty="0" smtClean="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it-IT" sz="3100" dirty="0" err="1" smtClean="0">
                <a:latin typeface="Adobe Gothic Std B" pitchFamily="34" charset="-128"/>
                <a:ea typeface="Adobe Gothic Std B" pitchFamily="34" charset="-128"/>
              </a:rPr>
              <a:t>poland</a:t>
            </a:r>
            <a:r>
              <a:rPr lang="it-IT" sz="31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000" dirty="0" err="1" smtClean="0">
                <a:latin typeface="Adobe Gothic Std B" pitchFamily="34" charset="-128"/>
                <a:ea typeface="Adobe Gothic Std B" pitchFamily="34" charset="-128"/>
              </a:rPr>
              <a:t>from</a:t>
            </a:r>
            <a: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  <a:t> 6 </a:t>
            </a:r>
            <a:r>
              <a:rPr lang="it-IT" sz="2000" dirty="0" err="1" smtClean="0">
                <a:latin typeface="Adobe Gothic Std B" pitchFamily="34" charset="-128"/>
                <a:ea typeface="Adobe Gothic Std B" pitchFamily="34" charset="-128"/>
              </a:rPr>
              <a:t>to</a:t>
            </a:r>
            <a: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  <a:t> 12 </a:t>
            </a:r>
            <a:r>
              <a:rPr lang="it-IT" sz="2000" dirty="0" err="1" smtClean="0">
                <a:latin typeface="Adobe Gothic Std B" pitchFamily="34" charset="-128"/>
                <a:ea typeface="Adobe Gothic Std B" pitchFamily="34" charset="-128"/>
              </a:rPr>
              <a:t>october</a:t>
            </a:r>
            <a: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  <a:t> 2019</a:t>
            </a:r>
            <a:b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2000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departure</a:t>
            </a:r>
            <a:r>
              <a:rPr lang="it-IT" sz="2000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000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from</a:t>
            </a:r>
            <a:r>
              <a:rPr lang="it-IT" sz="2000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000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italy</a:t>
            </a:r>
            <a: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2000" dirty="0" smtClean="0">
                <a:latin typeface="Adobe Gothic Std B" pitchFamily="34" charset="-128"/>
                <a:ea typeface="Adobe Gothic Std B" pitchFamily="34" charset="-128"/>
              </a:rPr>
            </a:br>
            <a:endParaRPr lang="it-IT" sz="20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 descr="C:\Users\Fausto\Pictures\Erasmus+ 2018-2020\FOTO Polonia\71530452_2539722952949536_7374045469514661888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11559" y="2276872"/>
            <a:ext cx="3553593" cy="1728192"/>
          </a:xfrm>
          <a:prstGeom prst="rect">
            <a:avLst/>
          </a:prstGeom>
          <a:noFill/>
        </p:spPr>
      </p:pic>
      <p:pic>
        <p:nvPicPr>
          <p:cNvPr id="1028" name="Picture 4" descr="C:\Users\Fausto\Pictures\Erasmus+ 2018-2020\FOTO Polonia\72150448_2539722376282927_1539378117825527808_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429000"/>
            <a:ext cx="3657600" cy="1784350"/>
          </a:xfrm>
          <a:prstGeom prst="rect">
            <a:avLst/>
          </a:prstGeom>
          <a:noFill/>
        </p:spPr>
      </p:pic>
      <p:pic>
        <p:nvPicPr>
          <p:cNvPr id="1027" name="Picture 3" descr="C:\Users\Fausto\Pictures\Erasmus+ 2018-2020\FOTO Polonia\71638539_2539722322949599_2106616054926016512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437112"/>
            <a:ext cx="3888432" cy="189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Fifth</a:t>
            </a:r>
            <a:r>
              <a:rPr lang="it-IT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day</a:t>
            </a:r>
            <a:r>
              <a:rPr lang="it-IT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it-IT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hel</a:t>
            </a:r>
            <a:r>
              <a:rPr lang="it-IT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it-IT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seal</a:t>
            </a:r>
            <a:r>
              <a:rPr lang="it-IT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 station and </a:t>
            </a:r>
            <a:r>
              <a:rPr lang="it-IT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seals</a:t>
            </a:r>
            <a:r>
              <a:rPr lang="it-IT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’</a:t>
            </a:r>
            <a:r>
              <a:rPr lang="it-IT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feeding</a:t>
            </a:r>
            <a:endParaRPr lang="it-IT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146" name="Picture 2" descr="C:\Users\Fausto\Pictures\Erasmus+ 2018-2020\FOTO Polonia\IMG_20191011_0918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556792"/>
            <a:ext cx="4089243" cy="2016224"/>
          </a:xfrm>
          <a:prstGeom prst="rect">
            <a:avLst/>
          </a:prstGeom>
          <a:noFill/>
        </p:spPr>
      </p:pic>
      <p:pic>
        <p:nvPicPr>
          <p:cNvPr id="6147" name="Picture 3" descr="C:\Users\Fausto\Pictures\Erasmus+ 2018-2020\FOTO Polonia\IMG_20191011_110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05064"/>
            <a:ext cx="4527376" cy="2232248"/>
          </a:xfrm>
          <a:prstGeom prst="rect">
            <a:avLst/>
          </a:prstGeom>
          <a:noFill/>
        </p:spPr>
      </p:pic>
      <p:pic>
        <p:nvPicPr>
          <p:cNvPr id="6148" name="Picture 4" descr="C:\Users\Fausto\Pictures\Erasmus+ 2018-2020\FOTO Polonia\72738574_2544017512520080_3467758914072739840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484784"/>
            <a:ext cx="4145861" cy="2016224"/>
          </a:xfrm>
          <a:prstGeom prst="rect">
            <a:avLst/>
          </a:prstGeom>
          <a:noFill/>
        </p:spPr>
      </p:pic>
      <p:pic>
        <p:nvPicPr>
          <p:cNvPr id="6149" name="Picture 5" descr="C:\Users\Fausto\Pictures\Erasmus+ 2018-2020\FOTO Polonia\72274906_900288690350630_2583080669974364160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789040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Hel</a:t>
            </a:r>
            <a:r>
              <a:rPr lang="it-IT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peninsula</a:t>
            </a:r>
            <a:r>
              <a:rPr lang="it-IT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it-IT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a </a:t>
            </a:r>
            <a:r>
              <a:rPr lang="it-IT" dirty="0" err="1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walk</a:t>
            </a:r>
            <a:r>
              <a:rPr lang="it-IT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 and a </a:t>
            </a:r>
            <a:r>
              <a:rPr lang="it-IT" dirty="0" err="1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lecture</a:t>
            </a:r>
            <a:endParaRPr lang="it-IT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170" name="Picture 2" descr="C:\Users\Fausto\Pictures\Erasmus+ 2018-2020\FOTO Polonia\IMG_20191011_0923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628800"/>
            <a:ext cx="3657600" cy="1803400"/>
          </a:xfrm>
          <a:prstGeom prst="rect">
            <a:avLst/>
          </a:prstGeom>
          <a:noFill/>
        </p:spPr>
      </p:pic>
      <p:pic>
        <p:nvPicPr>
          <p:cNvPr id="7171" name="Picture 3" descr="C:\Users\Fausto\Pictures\Erasmus+ 2018-2020\FOTO Polonia\IMG_20191011_101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2232248" cy="4527376"/>
          </a:xfrm>
          <a:prstGeom prst="rect">
            <a:avLst/>
          </a:prstGeom>
          <a:noFill/>
        </p:spPr>
      </p:pic>
      <p:pic>
        <p:nvPicPr>
          <p:cNvPr id="7172" name="Picture 4" descr="C:\Users\Fausto\Pictures\Erasmus+ 2018-2020\FOTO Polonia\72362674_2544017575853407_7777259000717901824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1628800"/>
            <a:ext cx="2304355" cy="4738330"/>
          </a:xfrm>
          <a:prstGeom prst="rect">
            <a:avLst/>
          </a:prstGeom>
          <a:noFill/>
        </p:spPr>
      </p:pic>
      <p:pic>
        <p:nvPicPr>
          <p:cNvPr id="7173" name="Picture 5" descr="C:\Users\Fausto\Pictures\Erasmus+ 2018-2020\FOTO Polonia\IMG_20191011_1143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3933056"/>
            <a:ext cx="3797153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usto\Pictures\Erasmus+ 2018-2020\FOTO Polonia\73016707_2541986576056507_2318018489878577152_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20688"/>
            <a:ext cx="4279900" cy="2087562"/>
          </a:xfrm>
          <a:prstGeom prst="rect">
            <a:avLst/>
          </a:prstGeom>
          <a:noFill/>
        </p:spPr>
      </p:pic>
      <p:pic>
        <p:nvPicPr>
          <p:cNvPr id="8196" name="Picture 4" descr="C:\Users\Fausto\Pictures\Erasmus+ 2018-2020\FOTO Polonia\IMG_20191012_13361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052736"/>
            <a:ext cx="4235450" cy="2087562"/>
          </a:xfrm>
          <a:prstGeom prst="rect">
            <a:avLst/>
          </a:prstGeom>
          <a:noFill/>
        </p:spPr>
      </p:pic>
      <p:pic>
        <p:nvPicPr>
          <p:cNvPr id="8195" name="Picture 3" descr="C:\Users\Fausto\Pictures\Erasmus+ 2018-2020\FOTO Polonia\72245304_2544017749186723_561648015689908224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4313216" cy="2104008"/>
          </a:xfrm>
          <a:prstGeom prst="rect">
            <a:avLst/>
          </a:prstGeom>
          <a:noFill/>
        </p:spPr>
      </p:pic>
      <p:pic>
        <p:nvPicPr>
          <p:cNvPr id="8197" name="Picture 5" descr="C:\Users\Fausto\Pictures\Erasmus+ 2018-2020\FOTO Polonia\IMG-20191012-WA0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221088"/>
            <a:ext cx="430009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Farewell</a:t>
            </a:r>
            <a:r>
              <a:rPr lang="it-IT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and back </a:t>
            </a:r>
            <a:r>
              <a:rPr lang="it-IT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to</a:t>
            </a:r>
            <a:r>
              <a:rPr lang="it-IT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italy</a:t>
            </a:r>
            <a:endParaRPr lang="it-IT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9218" name="Picture 2" descr="C:\Users\Fausto\Pictures\Erasmus+ 2018-2020\FOTO Polonia\Polonia foto colleghi\72715543_2989885247707256_211907224606343168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3657600" cy="2439638"/>
          </a:xfrm>
          <a:prstGeom prst="rect">
            <a:avLst/>
          </a:prstGeom>
          <a:noFill/>
        </p:spPr>
      </p:pic>
      <p:pic>
        <p:nvPicPr>
          <p:cNvPr id="9219" name="Picture 3" descr="C:\Users\Fausto\Pictures\Erasmus+ 2018-2020\FOTO Polonia\IMG-20191012-WA0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412776"/>
            <a:ext cx="4744929" cy="2304256"/>
          </a:xfrm>
          <a:prstGeom prst="rect">
            <a:avLst/>
          </a:prstGeom>
          <a:noFill/>
        </p:spPr>
      </p:pic>
      <p:pic>
        <p:nvPicPr>
          <p:cNvPr id="9220" name="Picture 4" descr="C:\Users\Fausto\Pictures\Erasmus+ 2018-2020\FOTO Polonia\IMG-20191012-WA0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73016"/>
            <a:ext cx="3563888" cy="2777113"/>
          </a:xfrm>
          <a:prstGeom prst="rect">
            <a:avLst/>
          </a:prstGeom>
          <a:noFill/>
        </p:spPr>
      </p:pic>
      <p:pic>
        <p:nvPicPr>
          <p:cNvPr id="9221" name="Picture 5" descr="C:\Users\Fausto\Pictures\Erasmus+ 2018-2020\FOTO Polonia\IMG-20191012-WA0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4005064"/>
            <a:ext cx="4863976" cy="236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</a:rPr>
              <a:t>Gdynia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a city in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northern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poland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 in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pomeranian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voivodeship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important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seaport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of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baltic</a:t>
            </a:r>
            <a:r>
              <a:rPr lang="it-IT" sz="2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200" dirty="0" err="1" smtClean="0">
                <a:latin typeface="Adobe Gothic Std B" pitchFamily="34" charset="-128"/>
                <a:ea typeface="Adobe Gothic Std B" pitchFamily="34" charset="-128"/>
              </a:rPr>
              <a:t>sea</a:t>
            </a:r>
            <a:endParaRPr lang="it-IT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050" name="Picture 2" descr="C:\Users\Fausto\Pictures\Erasmus+ 2018-2020\FOTO Polonia\IMG_20191006_1833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28800"/>
            <a:ext cx="2402968" cy="4873625"/>
          </a:xfrm>
          <a:prstGeom prst="rect">
            <a:avLst/>
          </a:prstGeom>
          <a:noFill/>
        </p:spPr>
      </p:pic>
      <p:pic>
        <p:nvPicPr>
          <p:cNvPr id="2051" name="Picture 3" descr="C:\Users\Fausto\Pictures\Erasmus+ 2018-2020\FOTO Polonia\Polonia foto colleghi\72339510_2987702074592240_6690475491343728640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628800"/>
            <a:ext cx="3672408" cy="2447674"/>
          </a:xfrm>
          <a:prstGeom prst="rect">
            <a:avLst/>
          </a:prstGeom>
          <a:noFill/>
        </p:spPr>
      </p:pic>
      <p:pic>
        <p:nvPicPr>
          <p:cNvPr id="2052" name="Picture 4" descr="C:\Users\Fausto\Pictures\Erasmus+ 2018-2020\FOTO Polonia\Polonia foto colleghi\72739326_2989881507707630_4768561416900706304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149080"/>
            <a:ext cx="3744416" cy="249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latin typeface="Adobe Gothic Std B" pitchFamily="34" charset="-128"/>
                <a:ea typeface="Adobe Gothic Std B" pitchFamily="34" charset="-128"/>
              </a:rPr>
              <a:t>First </a:t>
            </a:r>
            <a:r>
              <a:rPr lang="it-IT" sz="3100" dirty="0" err="1" smtClean="0">
                <a:latin typeface="Adobe Gothic Std B" pitchFamily="34" charset="-128"/>
                <a:ea typeface="Adobe Gothic Std B" pitchFamily="34" charset="-128"/>
              </a:rPr>
              <a:t>day</a:t>
            </a:r>
            <a:r>
              <a:rPr lang="it-IT" sz="3100" dirty="0" smtClean="0"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it-IT" sz="3100" dirty="0" err="1" smtClean="0">
                <a:latin typeface="Adobe Gothic Std B" pitchFamily="34" charset="-128"/>
                <a:ea typeface="Adobe Gothic Std B" pitchFamily="34" charset="-128"/>
              </a:rPr>
              <a:t>Host</a:t>
            </a:r>
            <a:r>
              <a:rPr lang="it-IT" sz="31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100" dirty="0" err="1" smtClean="0">
                <a:latin typeface="Adobe Gothic Std B" pitchFamily="34" charset="-128"/>
                <a:ea typeface="Adobe Gothic Std B" pitchFamily="34" charset="-128"/>
              </a:rPr>
              <a:t>school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700" dirty="0" err="1" smtClean="0">
                <a:latin typeface="Adobe Gothic Std B" pitchFamily="34" charset="-128"/>
                <a:ea typeface="Adobe Gothic Std B" pitchFamily="34" charset="-128"/>
              </a:rPr>
              <a:t>primary</a:t>
            </a:r>
            <a:r>
              <a:rPr lang="it-IT" sz="27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2700" dirty="0" err="1" smtClean="0">
                <a:latin typeface="Adobe Gothic Std B" pitchFamily="34" charset="-128"/>
                <a:ea typeface="Adobe Gothic Std B" pitchFamily="34" charset="-128"/>
              </a:rPr>
              <a:t>school</a:t>
            </a:r>
            <a:r>
              <a:rPr lang="it-IT" sz="2700" dirty="0" smtClean="0">
                <a:latin typeface="Adobe Gothic Std B" pitchFamily="34" charset="-128"/>
                <a:ea typeface="Adobe Gothic Std B" pitchFamily="34" charset="-128"/>
              </a:rPr>
              <a:t> 12 </a:t>
            </a:r>
            <a:br>
              <a:rPr lang="it-IT" sz="27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3100" dirty="0" err="1" smtClean="0">
                <a:latin typeface="Adobe Gothic Std B" pitchFamily="34" charset="-128"/>
                <a:ea typeface="Adobe Gothic Std B" pitchFamily="34" charset="-128"/>
              </a:rPr>
              <a:t>gdynia</a:t>
            </a:r>
            <a:endParaRPr lang="it-IT" sz="3100" dirty="0"/>
          </a:p>
        </p:txBody>
      </p:sp>
      <p:pic>
        <p:nvPicPr>
          <p:cNvPr id="3074" name="Picture 2" descr="C:\Users\Fausto\Pictures\Erasmus+ 2018-2020\FOTO Polonia\72081037_2541986296056535_4179580822044540928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628800"/>
            <a:ext cx="4886193" cy="2376264"/>
          </a:xfrm>
          <a:prstGeom prst="rect">
            <a:avLst/>
          </a:prstGeom>
          <a:noFill/>
        </p:spPr>
      </p:pic>
      <p:pic>
        <p:nvPicPr>
          <p:cNvPr id="3075" name="Picture 3" descr="C:\Users\Fausto\Pictures\Erasmus+ 2018-2020\FOTO Polonia\71692826_2540586576196507_7284822592001671168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2376264" cy="4886193"/>
          </a:xfrm>
          <a:prstGeom prst="rect">
            <a:avLst/>
          </a:prstGeom>
          <a:noFill/>
        </p:spPr>
      </p:pic>
      <p:pic>
        <p:nvPicPr>
          <p:cNvPr id="3076" name="Picture 4" descr="C:\Users\Fausto\Pictures\Erasmus+ 2018-2020\FOTO Polonia\IMG_20191007_1029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3" y="4149080"/>
            <a:ext cx="467342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Welcoming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by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headmistress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and the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coordinator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opening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ceremony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endParaRPr lang="it-IT" sz="32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098" name="Picture 2" descr="C:\Users\Fausto\Pictures\Erasmus+ 2018-2020\FOTO Polonia\IMG_20191007_0839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2088232" cy="4235287"/>
          </a:xfrm>
          <a:prstGeom prst="rect">
            <a:avLst/>
          </a:prstGeom>
          <a:noFill/>
        </p:spPr>
      </p:pic>
      <p:pic>
        <p:nvPicPr>
          <p:cNvPr id="4099" name="Picture 3" descr="C:\Users\Fausto\Pictures\Erasmus+ 2018-2020\FOTO Polonia\IMG_20191007_083500_BURST001_CO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 flipV="1">
            <a:off x="1388647" y="2723922"/>
            <a:ext cx="4320481" cy="2130238"/>
          </a:xfrm>
          <a:prstGeom prst="rect">
            <a:avLst/>
          </a:prstGeom>
          <a:noFill/>
        </p:spPr>
      </p:pic>
      <p:pic>
        <p:nvPicPr>
          <p:cNvPr id="4101" name="Picture 5" descr="C:\Users\Fausto\Pictures\Erasmus+ 2018-2020\FOTO Polonia\Polonia foto colleghi\71783587_2425996177469827_1742181452725878784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412776"/>
            <a:ext cx="3168352" cy="2376264"/>
          </a:xfrm>
          <a:prstGeom prst="rect">
            <a:avLst/>
          </a:prstGeom>
          <a:noFill/>
        </p:spPr>
      </p:pic>
      <p:pic>
        <p:nvPicPr>
          <p:cNvPr id="4102" name="Picture 6" descr="C:\Users\Fausto\Pictures\Erasmus+ 2018-2020\FOTO Polonia\Polonia foto colleghi\73238906_2989885551040559_8759873416971943936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005064"/>
            <a:ext cx="3384376" cy="2255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 err="1" smtClean="0">
                <a:latin typeface="Adobe Gothic Std B" pitchFamily="34" charset="-128"/>
                <a:ea typeface="Adobe Gothic Std B" pitchFamily="34" charset="-128"/>
              </a:rPr>
              <a:t>Planting</a:t>
            </a: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600" dirty="0" err="1" smtClean="0">
                <a:latin typeface="Adobe Gothic Std B" pitchFamily="34" charset="-128"/>
                <a:ea typeface="Adobe Gothic Std B" pitchFamily="34" charset="-128"/>
              </a:rPr>
              <a:t>trees</a:t>
            </a: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t-IT" sz="3600" dirty="0" err="1" smtClean="0">
                <a:latin typeface="Adobe Gothic Std B" pitchFamily="34" charset="-128"/>
                <a:ea typeface="Adobe Gothic Std B" pitchFamily="34" charset="-128"/>
              </a:rPr>
              <a:t>infobox</a:t>
            </a: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> in </a:t>
            </a:r>
            <a:r>
              <a:rPr lang="it-IT" sz="3600" dirty="0" err="1" smtClean="0"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600" dirty="0" err="1" smtClean="0">
                <a:latin typeface="Adobe Gothic Std B" pitchFamily="34" charset="-128"/>
                <a:ea typeface="Adobe Gothic Std B" pitchFamily="34" charset="-128"/>
              </a:rPr>
              <a:t>centre</a:t>
            </a:r>
            <a:endParaRPr lang="it-IT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122" name="Picture 2" descr="C:\Users\Fausto\Pictures\Erasmus+ 2018-2020\FOTO Polonia\IMG_20191007_0930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556792"/>
            <a:ext cx="4527376" cy="2232248"/>
          </a:xfrm>
          <a:prstGeom prst="rect">
            <a:avLst/>
          </a:prstGeom>
          <a:noFill/>
        </p:spPr>
      </p:pic>
      <p:pic>
        <p:nvPicPr>
          <p:cNvPr id="5123" name="Picture 3" descr="C:\Users\Fausto\Pictures\Erasmus+ 2018-2020\FOTO Polonia\IMG_20191007_1125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3" y="4077072"/>
            <a:ext cx="4673421" cy="2304256"/>
          </a:xfrm>
          <a:prstGeom prst="rect">
            <a:avLst/>
          </a:prstGeom>
          <a:noFill/>
        </p:spPr>
      </p:pic>
      <p:pic>
        <p:nvPicPr>
          <p:cNvPr id="5124" name="Picture 4" descr="C:\Users\Fausto\Pictures\Erasmus+ 2018-2020\FOTO Polonia\72482291_2540586536196511_3029481171080708096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484784"/>
            <a:ext cx="2520280" cy="518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Sightseeing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in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gdynia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town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hall: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welcoming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by</a:t>
            </a:r>
            <a:r>
              <a:rPr lang="it-IT" dirty="0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6">
                    <a:lumMod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authorities</a:t>
            </a:r>
            <a:endParaRPr lang="it-IT" dirty="0">
              <a:solidFill>
                <a:schemeClr val="accent6">
                  <a:lumMod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146" name="Picture 2" descr="C:\Users\Fausto\Pictures\Erasmus+ 2018-2020\FOTO Polonia\72253808_2540586436196521_559626560126268211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933056"/>
            <a:ext cx="4320480" cy="2272753"/>
          </a:xfrm>
          <a:prstGeom prst="rect">
            <a:avLst/>
          </a:prstGeom>
          <a:noFill/>
        </p:spPr>
      </p:pic>
      <p:pic>
        <p:nvPicPr>
          <p:cNvPr id="6147" name="Picture 3" descr="C:\Users\Fausto\Pictures\Erasmus+ 2018-2020\FOTO Polonia\IMG_20191007_125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628800"/>
            <a:ext cx="4235286" cy="2088231"/>
          </a:xfrm>
          <a:prstGeom prst="rect">
            <a:avLst/>
          </a:prstGeom>
          <a:noFill/>
        </p:spPr>
      </p:pic>
      <p:pic>
        <p:nvPicPr>
          <p:cNvPr id="6149" name="Picture 5" descr="C:\Users\Fausto\Pictures\Erasmus+ 2018-2020\FOTO Polonia\942b6707d76b35faf8bb1793f4f4a8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4077072"/>
            <a:ext cx="3672408" cy="2448272"/>
          </a:xfrm>
          <a:prstGeom prst="rect">
            <a:avLst/>
          </a:prstGeom>
          <a:noFill/>
        </p:spPr>
      </p:pic>
      <p:pic>
        <p:nvPicPr>
          <p:cNvPr id="6150" name="Picture 6" descr="C:\Users\Fausto\Pictures\Erasmus+ 2018-2020\FOTO Polonia\71799032_2540586776196487_1890267956542177280_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628800"/>
            <a:ext cx="413326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Second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day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Marszewo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forest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botanical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garden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170" name="Picture 2" descr="C:\Users\Fausto\Pictures\Erasmus+ 2018-2020\FOTO Polonia\IMG_20191008_0921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3"/>
            <a:ext cx="4752528" cy="2343261"/>
          </a:xfrm>
          <a:prstGeom prst="rect">
            <a:avLst/>
          </a:prstGeom>
          <a:noFill/>
        </p:spPr>
      </p:pic>
      <p:pic>
        <p:nvPicPr>
          <p:cNvPr id="7171" name="Picture 3" descr="C:\Users\Fausto\Pictures\Erasmus+ 2018-2020\FOTO Polonia\IMG_20191008_092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2"/>
            <a:ext cx="4752528" cy="2343261"/>
          </a:xfrm>
          <a:prstGeom prst="rect">
            <a:avLst/>
          </a:prstGeom>
          <a:noFill/>
        </p:spPr>
      </p:pic>
      <p:pic>
        <p:nvPicPr>
          <p:cNvPr id="7172" name="Picture 4" descr="C:\Users\Fausto\Pictures\Erasmus+ 2018-2020\FOTO Polonia\IMG_20191008_0927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340768"/>
            <a:ext cx="252078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Lecture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on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climate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change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and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its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influence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 on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birds</a:t>
            </a:r>
            <a:r>
              <a:rPr lang="it-IT" sz="3200" dirty="0" smtClean="0">
                <a:latin typeface="Adobe Gothic Std B" pitchFamily="34" charset="-128"/>
                <a:ea typeface="Adobe Gothic Std B" pitchFamily="34" charset="-128"/>
              </a:rPr>
              <a:t>’life and </a:t>
            </a:r>
            <a:r>
              <a:rPr lang="it-IT" sz="3200" dirty="0" err="1" smtClean="0">
                <a:latin typeface="Adobe Gothic Std B" pitchFamily="34" charset="-128"/>
                <a:ea typeface="Adobe Gothic Std B" pitchFamily="34" charset="-128"/>
              </a:rPr>
              <a:t>migration</a:t>
            </a:r>
            <a:endParaRPr lang="it-IT" sz="32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194" name="Picture 2" descr="C:\Users\Fausto\Pictures\Erasmus+ 2018-2020\FOTO Polonia\IMG_20191008_0835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4235288" cy="2088232"/>
          </a:xfrm>
          <a:prstGeom prst="rect">
            <a:avLst/>
          </a:prstGeom>
          <a:noFill/>
        </p:spPr>
      </p:pic>
      <p:pic>
        <p:nvPicPr>
          <p:cNvPr id="8195" name="Picture 3" descr="C:\Users\Fausto\Pictures\Erasmus+ 2018-2020\FOTO Polonia\IMG_20191008_0903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77072"/>
            <a:ext cx="4235288" cy="2088232"/>
          </a:xfrm>
          <a:prstGeom prst="rect">
            <a:avLst/>
          </a:prstGeom>
          <a:noFill/>
        </p:spPr>
      </p:pic>
      <p:pic>
        <p:nvPicPr>
          <p:cNvPr id="8196" name="Picture 4" descr="C:\Users\Fausto\Pictures\Erasmus+ 2018-2020\FOTO Polonia\IMG_20191008_0935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72816"/>
            <a:ext cx="2165741" cy="4392488"/>
          </a:xfrm>
          <a:prstGeom prst="rect">
            <a:avLst/>
          </a:prstGeom>
          <a:noFill/>
        </p:spPr>
      </p:pic>
      <p:pic>
        <p:nvPicPr>
          <p:cNvPr id="8197" name="Picture 5" descr="C:\Users\Fausto\Pictures\Erasmus+ 2018-2020\FOTO Polonia\IMG_20191008_0948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772816"/>
            <a:ext cx="2160240" cy="438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410</TotalTime>
  <Words>90</Words>
  <Application>Microsoft Office PowerPoint</Application>
  <PresentationFormat>Presentazione su schermo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Loggia</vt:lpstr>
      <vt:lpstr>Erasmus+ project 2018-2020 2018-1-HR01-KA229- 047516 Stop Climate Change – Together Europe Achieves More    </vt:lpstr>
      <vt:lpstr>Save the forests, we need oxygen Forth mobility:  gdynia, poland  from 6 to 12 october 2019  departure from italy </vt:lpstr>
      <vt:lpstr>Gdynia a city in northern poland  in pomeranian voivodeship important seaport of the baltic sea</vt:lpstr>
      <vt:lpstr>First day: Host school  primary school 12  gdynia</vt:lpstr>
      <vt:lpstr>Welcoming by the headmistress and the coordinator  opening ceremony </vt:lpstr>
      <vt:lpstr>Planting trees infobox in gdynia centre</vt:lpstr>
      <vt:lpstr>Sightseeing in gdynia gdynia town hall: welcoming by authorities</vt:lpstr>
      <vt:lpstr>Second day: Marszewo forest botanical garden</vt:lpstr>
      <vt:lpstr>Lecture on climate change and its influence on birds’life and migration</vt:lpstr>
      <vt:lpstr>A forest game  cooking sausages</vt:lpstr>
      <vt:lpstr>gdansk</vt:lpstr>
      <vt:lpstr>gdansk</vt:lpstr>
      <vt:lpstr>Sopot a seaside resort city, which  together with gdynia and gdansk forms the tri-city conurbation</vt:lpstr>
      <vt:lpstr>Third day: at school coordinators’ meeting the play “save the lofty trees”</vt:lpstr>
      <vt:lpstr>Gdynia: experiment centre </vt:lpstr>
      <vt:lpstr>Forth day: at school italian climate based lesson</vt:lpstr>
      <vt:lpstr>Climate based lessons</vt:lpstr>
      <vt:lpstr>Gdynia aquarium Laboratory workshops</vt:lpstr>
      <vt:lpstr>Gdynia aquarium</vt:lpstr>
      <vt:lpstr>Fifth day: hel seal station and seals’feeding</vt:lpstr>
      <vt:lpstr>Hel peninsula a walk and a lecture</vt:lpstr>
      <vt:lpstr>Diapositiva 22</vt:lpstr>
      <vt:lpstr>Farewell and back to italy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project 2018-2020 2018-1-HR01-KA229- 047516 Stop Climate Change – Together Europe Achieves More</dc:title>
  <dc:creator>Fausto</dc:creator>
  <cp:lastModifiedBy>Fausto</cp:lastModifiedBy>
  <cp:revision>60</cp:revision>
  <dcterms:created xsi:type="dcterms:W3CDTF">2019-10-26T15:51:31Z</dcterms:created>
  <dcterms:modified xsi:type="dcterms:W3CDTF">2019-10-27T11:10:12Z</dcterms:modified>
</cp:coreProperties>
</file>