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 id="2147483947" r:id="rId2"/>
    <p:sldMasterId id="2147483984" r:id="rId3"/>
  </p:sldMasterIdLst>
  <p:sldIdLst>
    <p:sldId id="281" r:id="rId4"/>
    <p:sldId id="256" r:id="rId5"/>
    <p:sldId id="258" r:id="rId6"/>
    <p:sldId id="257" r:id="rId7"/>
    <p:sldId id="259" r:id="rId8"/>
    <p:sldId id="274" r:id="rId9"/>
    <p:sldId id="275" r:id="rId10"/>
    <p:sldId id="260" r:id="rId11"/>
    <p:sldId id="266" r:id="rId12"/>
    <p:sldId id="267" r:id="rId13"/>
    <p:sldId id="271" r:id="rId14"/>
    <p:sldId id="268" r:id="rId15"/>
    <p:sldId id="272" r:id="rId16"/>
    <p:sldId id="273" r:id="rId17"/>
    <p:sldId id="263" r:id="rId18"/>
    <p:sldId id="264" r:id="rId19"/>
    <p:sldId id="276" r:id="rId20"/>
    <p:sldId id="277" r:id="rId21"/>
    <p:sldId id="278" r:id="rId22"/>
    <p:sldId id="261" r:id="rId23"/>
    <p:sldId id="262" r:id="rId24"/>
    <p:sldId id="280"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BC38F"/>
    <a:srgbClr val="00FF00"/>
    <a:srgbClr val="FF0000"/>
    <a:srgbClr val="287286"/>
    <a:srgbClr val="2A728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p:scale>
          <a:sx n="70" d="100"/>
          <a:sy n="70" d="100"/>
        </p:scale>
        <p:origin x="-2814" y="-9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15"/>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lumMod val="7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5FAEECE-EF19-4E4A-BC14-BD9A975E9DE7}" type="slidenum">
              <a:rPr lang="it-IT" smtClean="0"/>
              <a:t>‹N›</a:t>
            </a:fld>
            <a:endParaRPr lang="it-IT" dirty="0"/>
          </a:p>
        </p:txBody>
      </p:sp>
    </p:spTree>
    <p:extLst>
      <p:ext uri="{BB962C8B-B14F-4D97-AF65-F5344CB8AC3E}">
        <p14:creationId xmlns:p14="http://schemas.microsoft.com/office/powerpoint/2010/main" val="142278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5FAEECE-EF19-4E4A-BC14-BD9A975E9DE7}" type="slidenum">
              <a:rPr lang="it-IT" smtClean="0"/>
              <a:t>‹N›</a:t>
            </a:fld>
            <a:endParaRPr lang="it-IT" dirty="0"/>
          </a:p>
        </p:txBody>
      </p:sp>
    </p:spTree>
    <p:extLst>
      <p:ext uri="{BB962C8B-B14F-4D97-AF65-F5344CB8AC3E}">
        <p14:creationId xmlns:p14="http://schemas.microsoft.com/office/powerpoint/2010/main" val="2061315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5FAEECE-EF19-4E4A-BC14-BD9A975E9DE7}" type="slidenum">
              <a:rPr lang="it-IT" smtClean="0"/>
              <a:t>‹N›</a:t>
            </a:fld>
            <a:endParaRPr lang="it-IT" dirty="0"/>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722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5FAEECE-EF19-4E4A-BC14-BD9A975E9DE7}" type="slidenum">
              <a:rPr lang="it-IT" smtClean="0"/>
              <a:t>‹N›</a:t>
            </a:fld>
            <a:endParaRPr lang="it-IT" dirty="0"/>
          </a:p>
        </p:txBody>
      </p:sp>
    </p:spTree>
    <p:extLst>
      <p:ext uri="{BB962C8B-B14F-4D97-AF65-F5344CB8AC3E}">
        <p14:creationId xmlns:p14="http://schemas.microsoft.com/office/powerpoint/2010/main" val="2349847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5FAEECE-EF19-4E4A-BC14-BD9A975E9DE7}" type="slidenum">
              <a:rPr lang="it-IT" smtClean="0"/>
              <a:t>‹N›</a:t>
            </a:fld>
            <a:endParaRPr lang="it-IT" dirty="0"/>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9141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5FAEECE-EF19-4E4A-BC14-BD9A975E9DE7}" type="slidenum">
              <a:rPr lang="it-IT" smtClean="0"/>
              <a:t>‹N›</a:t>
            </a:fld>
            <a:endParaRPr lang="it-IT" dirty="0"/>
          </a:p>
        </p:txBody>
      </p:sp>
    </p:spTree>
    <p:extLst>
      <p:ext uri="{BB962C8B-B14F-4D97-AF65-F5344CB8AC3E}">
        <p14:creationId xmlns:p14="http://schemas.microsoft.com/office/powerpoint/2010/main" val="1613369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5FAEECE-EF19-4E4A-BC14-BD9A975E9DE7}" type="slidenum">
              <a:rPr lang="it-IT" smtClean="0"/>
              <a:t>‹N›</a:t>
            </a:fld>
            <a:endParaRPr lang="it-IT" dirty="0"/>
          </a:p>
        </p:txBody>
      </p:sp>
    </p:spTree>
    <p:extLst>
      <p:ext uri="{BB962C8B-B14F-4D97-AF65-F5344CB8AC3E}">
        <p14:creationId xmlns:p14="http://schemas.microsoft.com/office/powerpoint/2010/main" val="3515516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5FAEECE-EF19-4E4A-BC14-BD9A975E9DE7}" type="slidenum">
              <a:rPr lang="it-IT" smtClean="0"/>
              <a:t>‹N›</a:t>
            </a:fld>
            <a:endParaRPr lang="it-IT" dirty="0"/>
          </a:p>
        </p:txBody>
      </p:sp>
    </p:spTree>
    <p:extLst>
      <p:ext uri="{BB962C8B-B14F-4D97-AF65-F5344CB8AC3E}">
        <p14:creationId xmlns:p14="http://schemas.microsoft.com/office/powerpoint/2010/main" val="668718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xmlns="" id="{0D57E7FA-E8FC-45AC-868F-CDC8144939D6}"/>
              </a:ext>
            </a:extLst>
          </p:cNvPr>
          <p:cNvSpPr/>
          <p:nvPr/>
        </p:nvSpPr>
        <p:spPr>
          <a:xfrm rot="10800000" flipV="1">
            <a:off x="1949891" y="527562"/>
            <a:ext cx="5244219"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807094A5-EB6F-441D-88F8-CD7A30C84707}"/>
              </a:ext>
            </a:extLst>
          </p:cNvPr>
          <p:cNvSpPr>
            <a:spLocks noGrp="1"/>
          </p:cNvSpPr>
          <p:nvPr>
            <p:ph type="ctrTitle"/>
          </p:nvPr>
        </p:nvSpPr>
        <p:spPr>
          <a:xfrm>
            <a:off x="1131570" y="1591056"/>
            <a:ext cx="4279392" cy="3264408"/>
          </a:xfrm>
        </p:spPr>
        <p:txBody>
          <a:bodyPr anchor="b">
            <a:normAutofit/>
          </a:bodyPr>
          <a:lstStyle>
            <a:lvl1pPr algn="l">
              <a:defRPr sz="4800"/>
            </a:lvl1pPr>
          </a:lstStyle>
          <a:p>
            <a:r>
              <a:rPr lang="it-IT" smtClean="0"/>
              <a:t>Fare clic per modificare lo stile del titolo</a:t>
            </a:r>
            <a:endParaRPr lang="en-US" dirty="0"/>
          </a:p>
        </p:txBody>
      </p:sp>
      <p:sp>
        <p:nvSpPr>
          <p:cNvPr id="3" name="Subtitle 2">
            <a:extLst>
              <a:ext uri="{FF2B5EF4-FFF2-40B4-BE49-F238E27FC236}">
                <a16:creationId xmlns:a16="http://schemas.microsoft.com/office/drawing/2014/main" xmlns="" id="{1C7CE1E3-3929-42A6-81B7-056BD88EF353}"/>
              </a:ext>
            </a:extLst>
          </p:cNvPr>
          <p:cNvSpPr>
            <a:spLocks noGrp="1"/>
          </p:cNvSpPr>
          <p:nvPr>
            <p:ph type="subTitle" idx="1"/>
          </p:nvPr>
        </p:nvSpPr>
        <p:spPr>
          <a:xfrm>
            <a:off x="1143000" y="4928616"/>
            <a:ext cx="4279392"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a:extLst>
              <a:ext uri="{FF2B5EF4-FFF2-40B4-BE49-F238E27FC236}">
                <a16:creationId xmlns:a16="http://schemas.microsoft.com/office/drawing/2014/main" xmlns="" id="{5CE951E3-0794-422C-AF76-0AD4A7FB19EB}"/>
              </a:ext>
            </a:extLst>
          </p:cNvPr>
          <p:cNvSpPr>
            <a:spLocks noGrp="1"/>
          </p:cNvSpPr>
          <p:nvPr>
            <p:ph type="dt" sz="half" idx="10"/>
          </p:nvPr>
        </p:nvSpPr>
        <p:spPr/>
        <p:txBody>
          <a:bodyPr/>
          <a:lstStyle/>
          <a:p>
            <a:fld id="{3C04E684-10F4-4CC3-A0B9-F03AA7BE37CF}" type="datetimeFigureOut">
              <a:rPr lang="en-US" smtClean="0"/>
              <a:pPr/>
              <a:t>6/2/2020</a:t>
            </a:fld>
            <a:endParaRPr lang="en-US" dirty="0"/>
          </a:p>
        </p:txBody>
      </p:sp>
      <p:sp>
        <p:nvSpPr>
          <p:cNvPr id="5" name="Footer Placeholder 4">
            <a:extLst>
              <a:ext uri="{FF2B5EF4-FFF2-40B4-BE49-F238E27FC236}">
                <a16:creationId xmlns:a16="http://schemas.microsoft.com/office/drawing/2014/main" xmlns="" id="{114EBFA8-0291-4D77-A9D9-B17FC2382A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57AC4D4-C4EE-4624-A329-C608A1D5AFE1}"/>
              </a:ext>
            </a:extLst>
          </p:cNvPr>
          <p:cNvSpPr>
            <a:spLocks noGrp="1"/>
          </p:cNvSpPr>
          <p:nvPr>
            <p:ph type="sldNum" sz="quarter" idx="12"/>
          </p:nvPr>
        </p:nvSpPr>
        <p:spPr/>
        <p:txBody>
          <a:bodyPr/>
          <a:lstStyle/>
          <a:p>
            <a:fld id="{51845F5A-061D-4825-9AE9-D7794091C6CF}" type="slidenum">
              <a:rPr lang="en-US" smtClean="0"/>
              <a:pPr/>
              <a:t>‹N›</a:t>
            </a:fld>
            <a:endParaRPr lang="en-US" dirty="0"/>
          </a:p>
        </p:txBody>
      </p:sp>
    </p:spTree>
    <p:extLst>
      <p:ext uri="{BB962C8B-B14F-4D97-AF65-F5344CB8AC3E}">
        <p14:creationId xmlns:p14="http://schemas.microsoft.com/office/powerpoint/2010/main" val="1473803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xmlns="" id="{13B7BB51-92B8-4089-8DAB-1202A4D1C6A3}"/>
              </a:ext>
            </a:extLst>
          </p:cNvPr>
          <p:cNvSpPr/>
          <p:nvPr/>
        </p:nvSpPr>
        <p:spPr>
          <a:xfrm flipH="1">
            <a:off x="3" y="315111"/>
            <a:ext cx="2266157"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xmlns="" id="{26030E26-A86A-417A-AA64-699AA8DD3DA5}"/>
              </a:ext>
            </a:extLst>
          </p:cNvPr>
          <p:cNvSpPr>
            <a:spLocks noGrp="1"/>
          </p:cNvSpPr>
          <p:nvPr>
            <p:ph type="title"/>
          </p:nvPr>
        </p:nvSpPr>
        <p:spPr/>
        <p:txBody>
          <a:bodyPr>
            <a:normAutofit/>
          </a:bodyPr>
          <a:lstStyle>
            <a:lvl1pPr>
              <a:defRPr sz="4000"/>
            </a:lvl1pPr>
          </a:lstStyle>
          <a:p>
            <a:r>
              <a:rPr lang="it-IT" smtClean="0"/>
              <a:t>Fare clic per modificare lo stile del titolo</a:t>
            </a:r>
            <a:endParaRPr lang="en-US" dirty="0"/>
          </a:p>
        </p:txBody>
      </p:sp>
      <p:sp>
        <p:nvSpPr>
          <p:cNvPr id="3" name="Content Placeholder 2">
            <a:extLst>
              <a:ext uri="{FF2B5EF4-FFF2-40B4-BE49-F238E27FC236}">
                <a16:creationId xmlns:a16="http://schemas.microsoft.com/office/drawing/2014/main" xmlns="" id="{D19CF97E-0E6E-41E9-B75B-0371E744D1E8}"/>
              </a:ext>
            </a:extLst>
          </p:cNvPr>
          <p:cNvSpPr>
            <a:spLocks noGrp="1"/>
          </p:cNvSpPr>
          <p:nvPr>
            <p:ph idx="1"/>
          </p:nvPr>
        </p:nvSpPr>
        <p:spPr>
          <a:xfrm>
            <a:off x="628650" y="2011680"/>
            <a:ext cx="7886700" cy="41605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a:extLst>
              <a:ext uri="{FF2B5EF4-FFF2-40B4-BE49-F238E27FC236}">
                <a16:creationId xmlns:a16="http://schemas.microsoft.com/office/drawing/2014/main" xmlns="" id="{70BAE770-8363-44CD-8A22-AB26C5C5361B}"/>
              </a:ext>
            </a:extLst>
          </p:cNvPr>
          <p:cNvSpPr>
            <a:spLocks noGrp="1"/>
          </p:cNvSpPr>
          <p:nvPr>
            <p:ph type="dt" sz="half" idx="10"/>
          </p:nvPr>
        </p:nvSpPr>
        <p:spPr/>
        <p:txBody>
          <a:bodyPr/>
          <a:lstStyle/>
          <a:p>
            <a:fld id="{3C04E684-10F4-4CC3-A0B9-F03AA7BE37CF}" type="datetimeFigureOut">
              <a:rPr lang="en-US" smtClean="0"/>
              <a:pPr/>
              <a:t>6/2/2020</a:t>
            </a:fld>
            <a:endParaRPr lang="en-US" dirty="0"/>
          </a:p>
        </p:txBody>
      </p:sp>
      <p:sp>
        <p:nvSpPr>
          <p:cNvPr id="5" name="Footer Placeholder 4">
            <a:extLst>
              <a:ext uri="{FF2B5EF4-FFF2-40B4-BE49-F238E27FC236}">
                <a16:creationId xmlns:a16="http://schemas.microsoft.com/office/drawing/2014/main" xmlns="" id="{36E618F2-3B8E-4449-91E7-F8AA496093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63428F0-E5C2-42A1-AB2F-1A19FFAD19CF}"/>
              </a:ext>
            </a:extLst>
          </p:cNvPr>
          <p:cNvSpPr>
            <a:spLocks noGrp="1"/>
          </p:cNvSpPr>
          <p:nvPr>
            <p:ph type="sldNum" sz="quarter" idx="12"/>
          </p:nvPr>
        </p:nvSpPr>
        <p:spPr/>
        <p:txBody>
          <a:bodyPr/>
          <a:lstStyle/>
          <a:p>
            <a:fld id="{51845F5A-061D-4825-9AE9-D7794091C6CF}" type="slidenum">
              <a:rPr lang="en-US" smtClean="0"/>
              <a:pPr/>
              <a:t>‹N›</a:t>
            </a:fld>
            <a:endParaRPr lang="en-US" dirty="0"/>
          </a:p>
        </p:txBody>
      </p:sp>
    </p:spTree>
    <p:extLst>
      <p:ext uri="{BB962C8B-B14F-4D97-AF65-F5344CB8AC3E}">
        <p14:creationId xmlns:p14="http://schemas.microsoft.com/office/powerpoint/2010/main" val="3269724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xmlns="" id="{DB2CE8D6-5B4E-4EBE-9ED5-A1DA7E2A5CDA}"/>
              </a:ext>
            </a:extLst>
          </p:cNvPr>
          <p:cNvSpPr/>
          <p:nvPr/>
        </p:nvSpPr>
        <p:spPr>
          <a:xfrm>
            <a:off x="5407362" y="0"/>
            <a:ext cx="3107988"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64AD5705-B027-4C44-B38A-60296E29EB12}"/>
              </a:ext>
            </a:extLst>
          </p:cNvPr>
          <p:cNvSpPr>
            <a:spLocks noGrp="1"/>
          </p:cNvSpPr>
          <p:nvPr>
            <p:ph type="title"/>
          </p:nvPr>
        </p:nvSpPr>
        <p:spPr>
          <a:xfrm>
            <a:off x="623888" y="1078991"/>
            <a:ext cx="3950208" cy="3136392"/>
          </a:xfrm>
        </p:spPr>
        <p:txBody>
          <a:bodyPr anchor="b">
            <a:normAutofit/>
          </a:bodyPr>
          <a:lstStyle>
            <a:lvl1pPr>
              <a:defRPr sz="4800"/>
            </a:lvl1pPr>
          </a:lstStyle>
          <a:p>
            <a:r>
              <a:rPr lang="it-IT" smtClean="0"/>
              <a:t>Fare clic per modificare lo stile del titolo</a:t>
            </a:r>
            <a:endParaRPr lang="en-US" dirty="0"/>
          </a:p>
        </p:txBody>
      </p:sp>
      <p:sp>
        <p:nvSpPr>
          <p:cNvPr id="3" name="Text Placeholder 2">
            <a:extLst>
              <a:ext uri="{FF2B5EF4-FFF2-40B4-BE49-F238E27FC236}">
                <a16:creationId xmlns:a16="http://schemas.microsoft.com/office/drawing/2014/main" xmlns="" id="{BE8BBAC4-9088-44CF-BA2D-B8DD24FB5274}"/>
              </a:ext>
            </a:extLst>
          </p:cNvPr>
          <p:cNvSpPr>
            <a:spLocks noGrp="1"/>
          </p:cNvSpPr>
          <p:nvPr>
            <p:ph type="body" idx="1"/>
          </p:nvPr>
        </p:nvSpPr>
        <p:spPr>
          <a:xfrm>
            <a:off x="623888" y="4279397"/>
            <a:ext cx="3950208"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a:extLst>
              <a:ext uri="{FF2B5EF4-FFF2-40B4-BE49-F238E27FC236}">
                <a16:creationId xmlns:a16="http://schemas.microsoft.com/office/drawing/2014/main" xmlns="" id="{3793FB3F-D2A6-4919-B57B-C08861D46303}"/>
              </a:ext>
            </a:extLst>
          </p:cNvPr>
          <p:cNvSpPr>
            <a:spLocks noGrp="1"/>
          </p:cNvSpPr>
          <p:nvPr>
            <p:ph type="dt" sz="half" idx="10"/>
          </p:nvPr>
        </p:nvSpPr>
        <p:spPr/>
        <p:txBody>
          <a:bodyPr/>
          <a:lstStyle/>
          <a:p>
            <a:fld id="{3C04E684-10F4-4CC3-A0B9-F03AA7BE37CF}" type="datetimeFigureOut">
              <a:rPr lang="en-US" smtClean="0"/>
              <a:pPr/>
              <a:t>6/2/2020</a:t>
            </a:fld>
            <a:endParaRPr lang="en-US" dirty="0"/>
          </a:p>
        </p:txBody>
      </p:sp>
      <p:sp>
        <p:nvSpPr>
          <p:cNvPr id="5" name="Footer Placeholder 4">
            <a:extLst>
              <a:ext uri="{FF2B5EF4-FFF2-40B4-BE49-F238E27FC236}">
                <a16:creationId xmlns:a16="http://schemas.microsoft.com/office/drawing/2014/main" xmlns="" id="{989049E0-6BE5-43FA-A4D4-ACAFC871A7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DF8C28D-1479-4F15-B906-0AEBBCCA8CFA}"/>
              </a:ext>
            </a:extLst>
          </p:cNvPr>
          <p:cNvSpPr>
            <a:spLocks noGrp="1"/>
          </p:cNvSpPr>
          <p:nvPr>
            <p:ph type="sldNum" sz="quarter" idx="12"/>
          </p:nvPr>
        </p:nvSpPr>
        <p:spPr/>
        <p:txBody>
          <a:bodyPr/>
          <a:lstStyle/>
          <a:p>
            <a:fld id="{51845F5A-061D-4825-9AE9-D7794091C6CF}" type="slidenum">
              <a:rPr lang="en-US" smtClean="0"/>
              <a:pPr/>
              <a:t>‹N›</a:t>
            </a:fld>
            <a:endParaRPr lang="en-US" dirty="0"/>
          </a:p>
        </p:txBody>
      </p:sp>
    </p:spTree>
    <p:extLst>
      <p:ext uri="{BB962C8B-B14F-4D97-AF65-F5344CB8AC3E}">
        <p14:creationId xmlns:p14="http://schemas.microsoft.com/office/powerpoint/2010/main" val="360128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5FAEECE-EF19-4E4A-BC14-BD9A975E9DE7}" type="slidenum">
              <a:rPr lang="it-IT" smtClean="0"/>
              <a:t>‹N›</a:t>
            </a:fld>
            <a:endParaRPr lang="it-IT" dirty="0"/>
          </a:p>
        </p:txBody>
      </p:sp>
    </p:spTree>
    <p:extLst>
      <p:ext uri="{BB962C8B-B14F-4D97-AF65-F5344CB8AC3E}">
        <p14:creationId xmlns:p14="http://schemas.microsoft.com/office/powerpoint/2010/main" val="2846184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FD51F360-8860-4FB5-A0A5-773473DD8B39}"/>
              </a:ext>
            </a:extLst>
          </p:cNvPr>
          <p:cNvSpPr/>
          <p:nvPr/>
        </p:nvSpPr>
        <p:spPr>
          <a:xfrm flipH="1">
            <a:off x="3" y="315111"/>
            <a:ext cx="2266157"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xmlns="" id="{D2A77EC9-372A-4ECA-9088-780532AF057F}"/>
              </a:ext>
            </a:extLst>
          </p:cNvPr>
          <p:cNvSpPr>
            <a:spLocks noGrp="1"/>
          </p:cNvSpPr>
          <p:nvPr>
            <p:ph type="title"/>
          </p:nvPr>
        </p:nvSpPr>
        <p:spPr/>
        <p:txBody>
          <a:bodyPr>
            <a:normAutofit/>
          </a:bodyPr>
          <a:lstStyle>
            <a:lvl1pPr>
              <a:defRPr sz="4000"/>
            </a:lvl1pPr>
          </a:lstStyle>
          <a:p>
            <a:r>
              <a:rPr lang="it-IT" smtClean="0"/>
              <a:t>Fare clic per modificare lo stile del titolo</a:t>
            </a:r>
            <a:endParaRPr lang="en-US" dirty="0"/>
          </a:p>
        </p:txBody>
      </p:sp>
      <p:sp>
        <p:nvSpPr>
          <p:cNvPr id="3" name="Content Placeholder 2">
            <a:extLst>
              <a:ext uri="{FF2B5EF4-FFF2-40B4-BE49-F238E27FC236}">
                <a16:creationId xmlns:a16="http://schemas.microsoft.com/office/drawing/2014/main" xmlns="" id="{57C882CE-1B27-414A-9B06-AA5D2DB683BA}"/>
              </a:ext>
            </a:extLst>
          </p:cNvPr>
          <p:cNvSpPr>
            <a:spLocks noGrp="1"/>
          </p:cNvSpPr>
          <p:nvPr>
            <p:ph sz="half" idx="1"/>
          </p:nvPr>
        </p:nvSpPr>
        <p:spPr>
          <a:xfrm>
            <a:off x="628650" y="2011680"/>
            <a:ext cx="3703320" cy="41605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a:extLst>
              <a:ext uri="{FF2B5EF4-FFF2-40B4-BE49-F238E27FC236}">
                <a16:creationId xmlns:a16="http://schemas.microsoft.com/office/drawing/2014/main" xmlns="" id="{A0397E60-5D92-4530-96D1-FC09AF3C2742}"/>
              </a:ext>
            </a:extLst>
          </p:cNvPr>
          <p:cNvSpPr>
            <a:spLocks noGrp="1"/>
          </p:cNvSpPr>
          <p:nvPr>
            <p:ph sz="half" idx="2"/>
          </p:nvPr>
        </p:nvSpPr>
        <p:spPr>
          <a:xfrm>
            <a:off x="4814316" y="2011680"/>
            <a:ext cx="3703320" cy="41605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a:extLst>
              <a:ext uri="{FF2B5EF4-FFF2-40B4-BE49-F238E27FC236}">
                <a16:creationId xmlns:a16="http://schemas.microsoft.com/office/drawing/2014/main" xmlns="" id="{034240FE-0C6A-47E9-9B0A-7B3C60877372}"/>
              </a:ext>
            </a:extLst>
          </p:cNvPr>
          <p:cNvSpPr>
            <a:spLocks noGrp="1"/>
          </p:cNvSpPr>
          <p:nvPr>
            <p:ph type="dt" sz="half" idx="10"/>
          </p:nvPr>
        </p:nvSpPr>
        <p:spPr/>
        <p:txBody>
          <a:bodyPr/>
          <a:lstStyle/>
          <a:p>
            <a:fld id="{3C04E684-10F4-4CC3-A0B9-F03AA7BE37CF}" type="datetimeFigureOut">
              <a:rPr lang="en-US" smtClean="0"/>
              <a:pPr/>
              <a:t>6/2/2020</a:t>
            </a:fld>
            <a:endParaRPr lang="en-US" dirty="0"/>
          </a:p>
        </p:txBody>
      </p:sp>
      <p:sp>
        <p:nvSpPr>
          <p:cNvPr id="6" name="Footer Placeholder 5">
            <a:extLst>
              <a:ext uri="{FF2B5EF4-FFF2-40B4-BE49-F238E27FC236}">
                <a16:creationId xmlns:a16="http://schemas.microsoft.com/office/drawing/2014/main" xmlns="" id="{8671AE1B-BB18-4C7E-AA77-3A4D401A5F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6FA7B1D-FEDD-4E29-A352-29E5F498B323}"/>
              </a:ext>
            </a:extLst>
          </p:cNvPr>
          <p:cNvSpPr>
            <a:spLocks noGrp="1"/>
          </p:cNvSpPr>
          <p:nvPr>
            <p:ph type="sldNum" sz="quarter" idx="12"/>
          </p:nvPr>
        </p:nvSpPr>
        <p:spPr/>
        <p:txBody>
          <a:bodyPr/>
          <a:lstStyle/>
          <a:p>
            <a:fld id="{51845F5A-061D-4825-9AE9-D7794091C6CF}" type="slidenum">
              <a:rPr lang="en-US" smtClean="0"/>
              <a:pPr/>
              <a:t>‹N›</a:t>
            </a:fld>
            <a:endParaRPr lang="en-US" dirty="0"/>
          </a:p>
        </p:txBody>
      </p:sp>
    </p:spTree>
    <p:extLst>
      <p:ext uri="{BB962C8B-B14F-4D97-AF65-F5344CB8AC3E}">
        <p14:creationId xmlns:p14="http://schemas.microsoft.com/office/powerpoint/2010/main" val="2357359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xmlns="" id="{527D753D-3426-457C-9082-B92894509EC0}"/>
              </a:ext>
            </a:extLst>
          </p:cNvPr>
          <p:cNvSpPr/>
          <p:nvPr/>
        </p:nvSpPr>
        <p:spPr>
          <a:xfrm flipH="1">
            <a:off x="3" y="315111"/>
            <a:ext cx="2266157"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xmlns="" id="{164D2B94-0682-4185-BCE3-89AF214A4FA8}"/>
              </a:ext>
            </a:extLst>
          </p:cNvPr>
          <p:cNvSpPr>
            <a:spLocks noGrp="1"/>
          </p:cNvSpPr>
          <p:nvPr>
            <p:ph type="title"/>
          </p:nvPr>
        </p:nvSpPr>
        <p:spPr>
          <a:xfrm>
            <a:off x="629841" y="365129"/>
            <a:ext cx="7886700" cy="1325563"/>
          </a:xfrm>
        </p:spPr>
        <p:txBody>
          <a:bodyPr>
            <a:normAutofit/>
          </a:bodyPr>
          <a:lstStyle>
            <a:lvl1pPr>
              <a:defRPr sz="4000"/>
            </a:lvl1pPr>
          </a:lstStyle>
          <a:p>
            <a:r>
              <a:rPr lang="it-IT" smtClean="0"/>
              <a:t>Fare clic per modificare lo stile del titolo</a:t>
            </a:r>
            <a:endParaRPr lang="en-US" dirty="0"/>
          </a:p>
        </p:txBody>
      </p:sp>
      <p:sp>
        <p:nvSpPr>
          <p:cNvPr id="3" name="Text Placeholder 2">
            <a:extLst>
              <a:ext uri="{FF2B5EF4-FFF2-40B4-BE49-F238E27FC236}">
                <a16:creationId xmlns:a16="http://schemas.microsoft.com/office/drawing/2014/main" xmlns="" id="{8D65C47E-B85E-4B3E-A669-DEEC7F5DF2FB}"/>
              </a:ext>
            </a:extLst>
          </p:cNvPr>
          <p:cNvSpPr>
            <a:spLocks noGrp="1"/>
          </p:cNvSpPr>
          <p:nvPr>
            <p:ph type="body" idx="1"/>
          </p:nvPr>
        </p:nvSpPr>
        <p:spPr>
          <a:xfrm>
            <a:off x="629841" y="2011680"/>
            <a:ext cx="370332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a:extLst>
              <a:ext uri="{FF2B5EF4-FFF2-40B4-BE49-F238E27FC236}">
                <a16:creationId xmlns:a16="http://schemas.microsoft.com/office/drawing/2014/main" xmlns="" id="{E324517F-FE8C-49AD-9A52-0F4301052699}"/>
              </a:ext>
            </a:extLst>
          </p:cNvPr>
          <p:cNvSpPr>
            <a:spLocks noGrp="1"/>
          </p:cNvSpPr>
          <p:nvPr>
            <p:ph sz="half" idx="2"/>
          </p:nvPr>
        </p:nvSpPr>
        <p:spPr>
          <a:xfrm>
            <a:off x="629841" y="3127248"/>
            <a:ext cx="3703320" cy="306324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a:extLst>
              <a:ext uri="{FF2B5EF4-FFF2-40B4-BE49-F238E27FC236}">
                <a16:creationId xmlns:a16="http://schemas.microsoft.com/office/drawing/2014/main" xmlns="" id="{C80C73EC-7117-4DC2-9075-14102F2E282B}"/>
              </a:ext>
            </a:extLst>
          </p:cNvPr>
          <p:cNvSpPr>
            <a:spLocks noGrp="1"/>
          </p:cNvSpPr>
          <p:nvPr>
            <p:ph type="body" sz="quarter" idx="3"/>
          </p:nvPr>
        </p:nvSpPr>
        <p:spPr>
          <a:xfrm>
            <a:off x="4814316" y="2011680"/>
            <a:ext cx="370332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a:extLst>
              <a:ext uri="{FF2B5EF4-FFF2-40B4-BE49-F238E27FC236}">
                <a16:creationId xmlns:a16="http://schemas.microsoft.com/office/drawing/2014/main" xmlns="" id="{7DD9A323-865B-4177-8F98-9BA304E022E0}"/>
              </a:ext>
            </a:extLst>
          </p:cNvPr>
          <p:cNvSpPr>
            <a:spLocks noGrp="1"/>
          </p:cNvSpPr>
          <p:nvPr>
            <p:ph sz="quarter" idx="4"/>
          </p:nvPr>
        </p:nvSpPr>
        <p:spPr>
          <a:xfrm>
            <a:off x="4814316" y="3127248"/>
            <a:ext cx="3703320" cy="306324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a:extLst>
              <a:ext uri="{FF2B5EF4-FFF2-40B4-BE49-F238E27FC236}">
                <a16:creationId xmlns:a16="http://schemas.microsoft.com/office/drawing/2014/main" xmlns="" id="{2AA4E5D6-7075-4584-BD43-D966F0B58E6D}"/>
              </a:ext>
            </a:extLst>
          </p:cNvPr>
          <p:cNvSpPr>
            <a:spLocks noGrp="1"/>
          </p:cNvSpPr>
          <p:nvPr>
            <p:ph type="dt" sz="half" idx="10"/>
          </p:nvPr>
        </p:nvSpPr>
        <p:spPr/>
        <p:txBody>
          <a:bodyPr/>
          <a:lstStyle/>
          <a:p>
            <a:fld id="{3C04E684-10F4-4CC3-A0B9-F03AA7BE37CF}" type="datetimeFigureOut">
              <a:rPr lang="en-US" smtClean="0"/>
              <a:pPr/>
              <a:t>6/2/2020</a:t>
            </a:fld>
            <a:endParaRPr lang="en-US" dirty="0"/>
          </a:p>
        </p:txBody>
      </p:sp>
      <p:sp>
        <p:nvSpPr>
          <p:cNvPr id="8" name="Footer Placeholder 7">
            <a:extLst>
              <a:ext uri="{FF2B5EF4-FFF2-40B4-BE49-F238E27FC236}">
                <a16:creationId xmlns:a16="http://schemas.microsoft.com/office/drawing/2014/main" xmlns="" id="{8C38B83D-8A05-4F3C-A409-1602C96307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BAD250E7-8A73-449C-A140-A2A2582D7F33}"/>
              </a:ext>
            </a:extLst>
          </p:cNvPr>
          <p:cNvSpPr>
            <a:spLocks noGrp="1"/>
          </p:cNvSpPr>
          <p:nvPr>
            <p:ph type="sldNum" sz="quarter" idx="12"/>
          </p:nvPr>
        </p:nvSpPr>
        <p:spPr/>
        <p:txBody>
          <a:bodyPr/>
          <a:lstStyle/>
          <a:p>
            <a:fld id="{51845F5A-061D-4825-9AE9-D7794091C6CF}" type="slidenum">
              <a:rPr lang="en-US" smtClean="0"/>
              <a:pPr/>
              <a:t>‹N›</a:t>
            </a:fld>
            <a:endParaRPr lang="en-US" dirty="0"/>
          </a:p>
        </p:txBody>
      </p:sp>
    </p:spTree>
    <p:extLst>
      <p:ext uri="{BB962C8B-B14F-4D97-AF65-F5344CB8AC3E}">
        <p14:creationId xmlns:p14="http://schemas.microsoft.com/office/powerpoint/2010/main" val="3057095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xmlns="" id="{AAFBE1F6-FC6D-4C3D-9AC3-97028E6F18C7}"/>
              </a:ext>
            </a:extLst>
          </p:cNvPr>
          <p:cNvSpPr/>
          <p:nvPr/>
        </p:nvSpPr>
        <p:spPr>
          <a:xfrm rot="10800000" flipV="1">
            <a:off x="1477231" y="181596"/>
            <a:ext cx="618954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192825A4-268B-4301-8432-F9E9B2661AEC}"/>
              </a:ext>
            </a:extLst>
          </p:cNvPr>
          <p:cNvSpPr>
            <a:spLocks noGrp="1"/>
          </p:cNvSpPr>
          <p:nvPr>
            <p:ph type="title"/>
          </p:nvPr>
        </p:nvSpPr>
        <p:spPr>
          <a:xfrm>
            <a:off x="2132838" y="1572768"/>
            <a:ext cx="4876038" cy="4096512"/>
          </a:xfrm>
        </p:spPr>
        <p:txBody>
          <a:bodyPr>
            <a:normAutofit/>
          </a:bodyPr>
          <a:lstStyle>
            <a:lvl1pPr algn="ctr">
              <a:defRPr sz="4000"/>
            </a:lvl1pPr>
          </a:lstStyle>
          <a:p>
            <a:r>
              <a:rPr lang="it-IT" smtClean="0"/>
              <a:t>Fare clic per modificare lo stile del titolo</a:t>
            </a:r>
            <a:endParaRPr lang="en-US" dirty="0"/>
          </a:p>
        </p:txBody>
      </p:sp>
      <p:sp>
        <p:nvSpPr>
          <p:cNvPr id="3" name="Date Placeholder 2">
            <a:extLst>
              <a:ext uri="{FF2B5EF4-FFF2-40B4-BE49-F238E27FC236}">
                <a16:creationId xmlns:a16="http://schemas.microsoft.com/office/drawing/2014/main" xmlns="" id="{DA33410F-8A90-47F6-BD39-4AC0E4358351}"/>
              </a:ext>
            </a:extLst>
          </p:cNvPr>
          <p:cNvSpPr>
            <a:spLocks noGrp="1"/>
          </p:cNvSpPr>
          <p:nvPr>
            <p:ph type="dt" sz="half" idx="10"/>
          </p:nvPr>
        </p:nvSpPr>
        <p:spPr/>
        <p:txBody>
          <a:bodyPr/>
          <a:lstStyle/>
          <a:p>
            <a:fld id="{3C04E684-10F4-4CC3-A0B9-F03AA7BE37CF}" type="datetimeFigureOut">
              <a:rPr lang="en-US" smtClean="0"/>
              <a:pPr/>
              <a:t>6/2/2020</a:t>
            </a:fld>
            <a:endParaRPr lang="en-US" dirty="0"/>
          </a:p>
        </p:txBody>
      </p:sp>
      <p:sp>
        <p:nvSpPr>
          <p:cNvPr id="4" name="Footer Placeholder 3">
            <a:extLst>
              <a:ext uri="{FF2B5EF4-FFF2-40B4-BE49-F238E27FC236}">
                <a16:creationId xmlns:a16="http://schemas.microsoft.com/office/drawing/2014/main" xmlns="" id="{D1D819A9-F8DE-4E5C-AFC3-E0105ACD82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A4E25320-A12F-4F3E-8EC9-11292FF36BEA}"/>
              </a:ext>
            </a:extLst>
          </p:cNvPr>
          <p:cNvSpPr>
            <a:spLocks noGrp="1"/>
          </p:cNvSpPr>
          <p:nvPr>
            <p:ph type="sldNum" sz="quarter" idx="12"/>
          </p:nvPr>
        </p:nvSpPr>
        <p:spPr/>
        <p:txBody>
          <a:bodyPr/>
          <a:lstStyle/>
          <a:p>
            <a:fld id="{51845F5A-061D-4825-9AE9-D7794091C6CF}" type="slidenum">
              <a:rPr lang="en-US" smtClean="0"/>
              <a:pPr/>
              <a:t>‹N›</a:t>
            </a:fld>
            <a:endParaRPr lang="en-US" dirty="0"/>
          </a:p>
        </p:txBody>
      </p:sp>
    </p:spTree>
    <p:extLst>
      <p:ext uri="{BB962C8B-B14F-4D97-AF65-F5344CB8AC3E}">
        <p14:creationId xmlns:p14="http://schemas.microsoft.com/office/powerpoint/2010/main" val="2801467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pPr/>
              <a:t>6/2/2020</a:t>
            </a:fld>
            <a:endParaRPr lang="en-US" dirty="0"/>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pPr/>
              <a:t>‹N›</a:t>
            </a:fld>
            <a:endParaRPr lang="en-US" dirty="0"/>
          </a:p>
        </p:txBody>
      </p:sp>
    </p:spTree>
    <p:extLst>
      <p:ext uri="{BB962C8B-B14F-4D97-AF65-F5344CB8AC3E}">
        <p14:creationId xmlns:p14="http://schemas.microsoft.com/office/powerpoint/2010/main" val="1091732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xmlns="" id="{736BF44D-E8DD-45FA-931D-CBCC67D57944}"/>
              </a:ext>
            </a:extLst>
          </p:cNvPr>
          <p:cNvSpPr/>
          <p:nvPr/>
        </p:nvSpPr>
        <p:spPr>
          <a:xfrm>
            <a:off x="1326077"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3C04E684-10F4-4CC3-A0B9-F03AA7BE37CF}" type="datetimeFigureOut">
              <a:rPr lang="en-US" smtClean="0"/>
              <a:pPr/>
              <a:t>6/2/2020</a:t>
            </a:fld>
            <a:endParaRPr lang="en-US" dirty="0"/>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pPr/>
              <a:t>‹N›</a:t>
            </a:fld>
            <a:endParaRPr lang="en-US" dirty="0"/>
          </a:p>
        </p:txBody>
      </p:sp>
    </p:spTree>
    <p:extLst>
      <p:ext uri="{BB962C8B-B14F-4D97-AF65-F5344CB8AC3E}">
        <p14:creationId xmlns:p14="http://schemas.microsoft.com/office/powerpoint/2010/main" val="655000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76C5A8FA-6B61-4934-AF55-C595090CA5DC}"/>
              </a:ext>
            </a:extLst>
          </p:cNvPr>
          <p:cNvSpPr/>
          <p:nvPr/>
        </p:nvSpPr>
        <p:spPr>
          <a:xfrm>
            <a:off x="3545046" y="0"/>
            <a:ext cx="5604286"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xmlns="" id="{146AD042-DE90-4088-8A07-B9A64C2CE03E}"/>
              </a:ext>
            </a:extLst>
          </p:cNvPr>
          <p:cNvSpPr>
            <a:spLocks noGrp="1"/>
          </p:cNvSpPr>
          <p:nvPr>
            <p:ph type="title"/>
          </p:nvPr>
        </p:nvSpPr>
        <p:spPr>
          <a:xfrm>
            <a:off x="629841" y="640080"/>
            <a:ext cx="2914650" cy="2953512"/>
          </a:xfrm>
        </p:spPr>
        <p:txBody>
          <a:bodyPr anchor="b"/>
          <a:lstStyle>
            <a:lvl1pPr>
              <a:defRPr sz="3200"/>
            </a:lvl1pPr>
          </a:lstStyle>
          <a:p>
            <a:r>
              <a:rPr lang="it-IT" smtClean="0"/>
              <a:t>Fare clic per modificare lo stile del titolo</a:t>
            </a:r>
            <a:endParaRPr lang="en-US" dirty="0"/>
          </a:p>
        </p:txBody>
      </p:sp>
      <p:sp>
        <p:nvSpPr>
          <p:cNvPr id="3" name="Content Placeholder 2">
            <a:extLst>
              <a:ext uri="{FF2B5EF4-FFF2-40B4-BE49-F238E27FC236}">
                <a16:creationId xmlns:a16="http://schemas.microsoft.com/office/drawing/2014/main" xmlns="" id="{BF2FFC98-62A0-445A-BEDA-785BE925A1D8}"/>
              </a:ext>
            </a:extLst>
          </p:cNvPr>
          <p:cNvSpPr>
            <a:spLocks noGrp="1"/>
          </p:cNvSpPr>
          <p:nvPr>
            <p:ph idx="1"/>
          </p:nvPr>
        </p:nvSpPr>
        <p:spPr>
          <a:xfrm>
            <a:off x="5294376" y="640080"/>
            <a:ext cx="3367278"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a:extLst>
              <a:ext uri="{FF2B5EF4-FFF2-40B4-BE49-F238E27FC236}">
                <a16:creationId xmlns:a16="http://schemas.microsoft.com/office/drawing/2014/main" xmlns="" id="{DB4D7827-8489-4EE4-88EE-16685FE6DE8A}"/>
              </a:ext>
            </a:extLst>
          </p:cNvPr>
          <p:cNvSpPr>
            <a:spLocks noGrp="1"/>
          </p:cNvSpPr>
          <p:nvPr>
            <p:ph type="body" sz="half" idx="2"/>
          </p:nvPr>
        </p:nvSpPr>
        <p:spPr>
          <a:xfrm>
            <a:off x="629841" y="3776472"/>
            <a:ext cx="291465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a:extLst>
              <a:ext uri="{FF2B5EF4-FFF2-40B4-BE49-F238E27FC236}">
                <a16:creationId xmlns:a16="http://schemas.microsoft.com/office/drawing/2014/main" xmlns="" id="{8C33534F-EA91-4A50-B0F6-10D689E458EF}"/>
              </a:ext>
            </a:extLst>
          </p:cNvPr>
          <p:cNvSpPr>
            <a:spLocks noGrp="1"/>
          </p:cNvSpPr>
          <p:nvPr>
            <p:ph type="dt" sz="half" idx="10"/>
          </p:nvPr>
        </p:nvSpPr>
        <p:spPr/>
        <p:txBody>
          <a:bodyPr/>
          <a:lstStyle/>
          <a:p>
            <a:fld id="{3C04E684-10F4-4CC3-A0B9-F03AA7BE37CF}" type="datetimeFigureOut">
              <a:rPr lang="en-US" smtClean="0"/>
              <a:pPr/>
              <a:t>6/2/2020</a:t>
            </a:fld>
            <a:endParaRPr lang="en-US" dirty="0"/>
          </a:p>
        </p:txBody>
      </p:sp>
      <p:sp>
        <p:nvSpPr>
          <p:cNvPr id="6" name="Footer Placeholder 5">
            <a:extLst>
              <a:ext uri="{FF2B5EF4-FFF2-40B4-BE49-F238E27FC236}">
                <a16:creationId xmlns:a16="http://schemas.microsoft.com/office/drawing/2014/main" xmlns="" id="{6C20F3F7-8B4B-4015-AA9C-109D05B2F146}"/>
              </a:ext>
            </a:extLst>
          </p:cNvPr>
          <p:cNvSpPr>
            <a:spLocks noGrp="1"/>
          </p:cNvSpPr>
          <p:nvPr>
            <p:ph type="ftr" sz="quarter" idx="11"/>
          </p:nvPr>
        </p:nvSpPr>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xmlns="" id="{910B6EE2-78A1-4D01-87BE-A1487FBD271F}"/>
              </a:ext>
            </a:extLst>
          </p:cNvPr>
          <p:cNvSpPr>
            <a:spLocks noGrp="1"/>
          </p:cNvSpPr>
          <p:nvPr>
            <p:ph type="sldNum" sz="quarter" idx="12"/>
          </p:nvPr>
        </p:nvSpPr>
        <p:spPr/>
        <p:txBody>
          <a:bodyPr/>
          <a:lstStyle/>
          <a:p>
            <a:fld id="{51845F5A-061D-4825-9AE9-D7794091C6CF}" type="slidenum">
              <a:rPr lang="en-US" smtClean="0"/>
              <a:pPr/>
              <a:t>‹N›</a:t>
            </a:fld>
            <a:endParaRPr lang="en-US" dirty="0"/>
          </a:p>
        </p:txBody>
      </p:sp>
    </p:spTree>
    <p:extLst>
      <p:ext uri="{BB962C8B-B14F-4D97-AF65-F5344CB8AC3E}">
        <p14:creationId xmlns:p14="http://schemas.microsoft.com/office/powerpoint/2010/main" val="1618174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xmlns="" id="{0EE21C0F-70D8-4F3C-9392-07559C90EE6E}"/>
              </a:ext>
            </a:extLst>
          </p:cNvPr>
          <p:cNvSpPr/>
          <p:nvPr/>
        </p:nvSpPr>
        <p:spPr>
          <a:xfrm rot="10800000" flipH="1" flipV="1">
            <a:off x="513725" y="1332237"/>
            <a:ext cx="3947799"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48DB1DFE-8154-440D-93CF-FEF7860E897F}"/>
              </a:ext>
            </a:extLst>
          </p:cNvPr>
          <p:cNvSpPr>
            <a:spLocks noGrp="1"/>
          </p:cNvSpPr>
          <p:nvPr>
            <p:ph type="title"/>
          </p:nvPr>
        </p:nvSpPr>
        <p:spPr>
          <a:xfrm>
            <a:off x="1049274" y="2523744"/>
            <a:ext cx="2873502" cy="1453896"/>
          </a:xfrm>
        </p:spPr>
        <p:txBody>
          <a:bodyPr anchor="b"/>
          <a:lstStyle>
            <a:lvl1pPr algn="ctr">
              <a:defRPr sz="3200"/>
            </a:lvl1pPr>
          </a:lstStyle>
          <a:p>
            <a:r>
              <a:rPr lang="it-IT" smtClean="0"/>
              <a:t>Fare clic per modificare lo stile del titolo</a:t>
            </a:r>
            <a:endParaRPr lang="en-US" dirty="0"/>
          </a:p>
        </p:txBody>
      </p:sp>
      <p:sp>
        <p:nvSpPr>
          <p:cNvPr id="3" name="Picture Placeholder 2">
            <a:extLst>
              <a:ext uri="{FF2B5EF4-FFF2-40B4-BE49-F238E27FC236}">
                <a16:creationId xmlns:a16="http://schemas.microsoft.com/office/drawing/2014/main" xmlns="" id="{9CD9D1F5-05CC-48F3-A314-315EF1703043}"/>
              </a:ext>
            </a:extLst>
          </p:cNvPr>
          <p:cNvSpPr>
            <a:spLocks noGrp="1"/>
          </p:cNvSpPr>
          <p:nvPr>
            <p:ph type="pic" idx="1"/>
          </p:nvPr>
        </p:nvSpPr>
        <p:spPr>
          <a:xfrm>
            <a:off x="5033772" y="640079"/>
            <a:ext cx="3627882"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smtClean="0"/>
              <a:t>Fare clic sull'icona per inserire un'immagine</a:t>
            </a:r>
            <a:endParaRPr lang="en-US" dirty="0"/>
          </a:p>
        </p:txBody>
      </p:sp>
      <p:sp>
        <p:nvSpPr>
          <p:cNvPr id="4" name="Text Placeholder 3">
            <a:extLst>
              <a:ext uri="{FF2B5EF4-FFF2-40B4-BE49-F238E27FC236}">
                <a16:creationId xmlns:a16="http://schemas.microsoft.com/office/drawing/2014/main" xmlns="" id="{211807DE-1178-4BBB-89D8-9046239C2DE9}"/>
              </a:ext>
            </a:extLst>
          </p:cNvPr>
          <p:cNvSpPr>
            <a:spLocks noGrp="1"/>
          </p:cNvSpPr>
          <p:nvPr>
            <p:ph type="body" sz="half" idx="2"/>
          </p:nvPr>
        </p:nvSpPr>
        <p:spPr>
          <a:xfrm>
            <a:off x="1241298" y="4087368"/>
            <a:ext cx="2489454"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a:extLst>
              <a:ext uri="{FF2B5EF4-FFF2-40B4-BE49-F238E27FC236}">
                <a16:creationId xmlns:a16="http://schemas.microsoft.com/office/drawing/2014/main" xmlns="" id="{3D48EA59-A1BC-48B7-9495-6D5C6035B14B}"/>
              </a:ext>
            </a:extLst>
          </p:cNvPr>
          <p:cNvSpPr>
            <a:spLocks noGrp="1"/>
          </p:cNvSpPr>
          <p:nvPr>
            <p:ph type="dt" sz="half" idx="10"/>
          </p:nvPr>
        </p:nvSpPr>
        <p:spPr/>
        <p:txBody>
          <a:bodyPr/>
          <a:lstStyle/>
          <a:p>
            <a:fld id="{3C04E684-10F4-4CC3-A0B9-F03AA7BE37CF}" type="datetimeFigureOut">
              <a:rPr lang="en-US" smtClean="0"/>
              <a:pPr/>
              <a:t>6/2/2020</a:t>
            </a:fld>
            <a:endParaRPr lang="en-US" dirty="0"/>
          </a:p>
        </p:txBody>
      </p:sp>
      <p:sp>
        <p:nvSpPr>
          <p:cNvPr id="6" name="Footer Placeholder 5">
            <a:extLst>
              <a:ext uri="{FF2B5EF4-FFF2-40B4-BE49-F238E27FC236}">
                <a16:creationId xmlns:a16="http://schemas.microsoft.com/office/drawing/2014/main" xmlns="" id="{49F85A72-B50F-440E-AAD3-53C099F6D9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2C2D00B-4207-4720-8C68-605CAFDD5CA2}"/>
              </a:ext>
            </a:extLst>
          </p:cNvPr>
          <p:cNvSpPr>
            <a:spLocks noGrp="1"/>
          </p:cNvSpPr>
          <p:nvPr>
            <p:ph type="sldNum" sz="quarter" idx="12"/>
          </p:nvPr>
        </p:nvSpPr>
        <p:spPr/>
        <p:txBody>
          <a:bodyPr/>
          <a:lstStyle/>
          <a:p>
            <a:fld id="{51845F5A-061D-4825-9AE9-D7794091C6CF}" type="slidenum">
              <a:rPr lang="en-US" smtClean="0"/>
              <a:pPr/>
              <a:t>‹N›</a:t>
            </a:fld>
            <a:endParaRPr lang="en-US" dirty="0"/>
          </a:p>
        </p:txBody>
      </p:sp>
    </p:spTree>
    <p:extLst>
      <p:ext uri="{BB962C8B-B14F-4D97-AF65-F5344CB8AC3E}">
        <p14:creationId xmlns:p14="http://schemas.microsoft.com/office/powerpoint/2010/main" val="4054585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C888B-58B8-4428-8B1D-4E26FC5DD592}"/>
              </a:ext>
            </a:extLst>
          </p:cNvPr>
          <p:cNvSpPr>
            <a:spLocks noGrp="1"/>
          </p:cNvSpPr>
          <p:nvPr>
            <p:ph type="title"/>
          </p:nvPr>
        </p:nvSpPr>
        <p:spPr/>
        <p:txBody>
          <a:bodyPr/>
          <a:lstStyle/>
          <a:p>
            <a:r>
              <a:rPr lang="it-IT" smtClean="0"/>
              <a:t>Fare clic per modificare lo stile del titolo</a:t>
            </a:r>
            <a:endParaRPr lang="en-US"/>
          </a:p>
        </p:txBody>
      </p:sp>
      <p:sp>
        <p:nvSpPr>
          <p:cNvPr id="3" name="Vertical Text Placeholder 2">
            <a:extLst>
              <a:ext uri="{FF2B5EF4-FFF2-40B4-BE49-F238E27FC236}">
                <a16:creationId xmlns:a16="http://schemas.microsoft.com/office/drawing/2014/main" xmlns="" id="{3314F67B-D516-42FA-A2CA-2DCD37CFE8D7}"/>
              </a:ext>
            </a:extLst>
          </p:cNvPr>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a:extLst>
              <a:ext uri="{FF2B5EF4-FFF2-40B4-BE49-F238E27FC236}">
                <a16:creationId xmlns:a16="http://schemas.microsoft.com/office/drawing/2014/main" xmlns="" id="{F82BA5FF-4919-4FF8-9C04-06CE156B762F}"/>
              </a:ext>
            </a:extLst>
          </p:cNvPr>
          <p:cNvSpPr>
            <a:spLocks noGrp="1"/>
          </p:cNvSpPr>
          <p:nvPr>
            <p:ph type="dt" sz="half" idx="10"/>
          </p:nvPr>
        </p:nvSpPr>
        <p:spPr/>
        <p:txBody>
          <a:bodyPr/>
          <a:lstStyle/>
          <a:p>
            <a:fld id="{3C04E684-10F4-4CC3-A0B9-F03AA7BE37CF}" type="datetimeFigureOut">
              <a:rPr lang="en-US" smtClean="0"/>
              <a:pPr/>
              <a:t>6/2/2020</a:t>
            </a:fld>
            <a:endParaRPr lang="en-US" dirty="0"/>
          </a:p>
        </p:txBody>
      </p:sp>
      <p:sp>
        <p:nvSpPr>
          <p:cNvPr id="5" name="Footer Placeholder 4">
            <a:extLst>
              <a:ext uri="{FF2B5EF4-FFF2-40B4-BE49-F238E27FC236}">
                <a16:creationId xmlns:a16="http://schemas.microsoft.com/office/drawing/2014/main" xmlns="" id="{CBEDA970-128E-4150-8E5A-A1B056E835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AEC6CD1-EE5E-42EF-B76D-BB803BA6AB5E}"/>
              </a:ext>
            </a:extLst>
          </p:cNvPr>
          <p:cNvSpPr>
            <a:spLocks noGrp="1"/>
          </p:cNvSpPr>
          <p:nvPr>
            <p:ph type="sldNum" sz="quarter" idx="12"/>
          </p:nvPr>
        </p:nvSpPr>
        <p:spPr/>
        <p:txBody>
          <a:bodyPr/>
          <a:lstStyle/>
          <a:p>
            <a:fld id="{51845F5A-061D-4825-9AE9-D7794091C6CF}" type="slidenum">
              <a:rPr lang="en-US" smtClean="0"/>
              <a:pPr/>
              <a:t>‹N›</a:t>
            </a:fld>
            <a:endParaRPr lang="en-US" dirty="0"/>
          </a:p>
        </p:txBody>
      </p:sp>
    </p:spTree>
    <p:extLst>
      <p:ext uri="{BB962C8B-B14F-4D97-AF65-F5344CB8AC3E}">
        <p14:creationId xmlns:p14="http://schemas.microsoft.com/office/powerpoint/2010/main" val="559466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0C2A1B-34CA-4877-9435-D77DF325757F}"/>
              </a:ext>
            </a:extLst>
          </p:cNvPr>
          <p:cNvSpPr>
            <a:spLocks noGrp="1"/>
          </p:cNvSpPr>
          <p:nvPr>
            <p:ph type="title" orient="vert"/>
          </p:nvPr>
        </p:nvSpPr>
        <p:spPr>
          <a:xfrm>
            <a:off x="6543676" y="365125"/>
            <a:ext cx="1971675" cy="5811838"/>
          </a:xfrm>
        </p:spPr>
        <p:txBody>
          <a:bodyPr vert="eaVert"/>
          <a:lstStyle/>
          <a:p>
            <a:r>
              <a:rPr lang="it-IT" smtClean="0"/>
              <a:t>Fare clic per modificare lo stile del titolo</a:t>
            </a:r>
            <a:endParaRPr lang="en-US"/>
          </a:p>
        </p:txBody>
      </p:sp>
      <p:sp>
        <p:nvSpPr>
          <p:cNvPr id="3" name="Vertical Text Placeholder 2">
            <a:extLst>
              <a:ext uri="{FF2B5EF4-FFF2-40B4-BE49-F238E27FC236}">
                <a16:creationId xmlns:a16="http://schemas.microsoft.com/office/drawing/2014/main" xmlns="" id="{4F255E5E-4A81-44CC-8D99-F56E625D4632}"/>
              </a:ext>
            </a:extLst>
          </p:cNvPr>
          <p:cNvSpPr>
            <a:spLocks noGrp="1"/>
          </p:cNvSpPr>
          <p:nvPr>
            <p:ph type="body" orient="vert" idx="1"/>
          </p:nvPr>
        </p:nvSpPr>
        <p:spPr>
          <a:xfrm>
            <a:off x="628652"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a:extLst>
              <a:ext uri="{FF2B5EF4-FFF2-40B4-BE49-F238E27FC236}">
                <a16:creationId xmlns:a16="http://schemas.microsoft.com/office/drawing/2014/main" xmlns="" id="{819CEECF-A221-4ECC-AD9C-E197D516D24C}"/>
              </a:ext>
            </a:extLst>
          </p:cNvPr>
          <p:cNvSpPr>
            <a:spLocks noGrp="1"/>
          </p:cNvSpPr>
          <p:nvPr>
            <p:ph type="dt" sz="half" idx="10"/>
          </p:nvPr>
        </p:nvSpPr>
        <p:spPr/>
        <p:txBody>
          <a:bodyPr/>
          <a:lstStyle/>
          <a:p>
            <a:fld id="{3C04E684-10F4-4CC3-A0B9-F03AA7BE37CF}" type="datetimeFigureOut">
              <a:rPr lang="en-US" smtClean="0"/>
              <a:pPr/>
              <a:t>6/2/2020</a:t>
            </a:fld>
            <a:endParaRPr lang="en-US" dirty="0"/>
          </a:p>
        </p:txBody>
      </p:sp>
      <p:sp>
        <p:nvSpPr>
          <p:cNvPr id="5" name="Footer Placeholder 4">
            <a:extLst>
              <a:ext uri="{FF2B5EF4-FFF2-40B4-BE49-F238E27FC236}">
                <a16:creationId xmlns:a16="http://schemas.microsoft.com/office/drawing/2014/main" xmlns="" id="{018F41AE-0DDE-49ED-9F0C-E0E16F599A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7B47FB7-77F0-4C43-B81E-D04B31C953DA}"/>
              </a:ext>
            </a:extLst>
          </p:cNvPr>
          <p:cNvSpPr>
            <a:spLocks noGrp="1"/>
          </p:cNvSpPr>
          <p:nvPr>
            <p:ph type="sldNum" sz="quarter" idx="12"/>
          </p:nvPr>
        </p:nvSpPr>
        <p:spPr/>
        <p:txBody>
          <a:bodyPr/>
          <a:lstStyle/>
          <a:p>
            <a:fld id="{51845F5A-061D-4825-9AE9-D7794091C6CF}" type="slidenum">
              <a:rPr lang="en-US" smtClean="0"/>
              <a:pPr/>
              <a:t>‹N›</a:t>
            </a:fld>
            <a:endParaRPr lang="en-US" dirty="0"/>
          </a:p>
        </p:txBody>
      </p:sp>
    </p:spTree>
    <p:extLst>
      <p:ext uri="{BB962C8B-B14F-4D97-AF65-F5344CB8AC3E}">
        <p14:creationId xmlns:p14="http://schemas.microsoft.com/office/powerpoint/2010/main" val="3520741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Immagin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1"/>
          <p:cNvSpPr>
            <a:spLocks noGrp="1"/>
          </p:cNvSpPr>
          <p:nvPr>
            <p:ph type="ctrTitle"/>
          </p:nvPr>
        </p:nvSpPr>
        <p:spPr>
          <a:xfrm>
            <a:off x="1313259" y="1300786"/>
            <a:ext cx="6517482" cy="2509213"/>
          </a:xfrm>
        </p:spPr>
        <p:txBody>
          <a:bodyPr rtlCol="0" anchor="b">
            <a:normAutofit/>
          </a:bodyPr>
          <a:lstStyle>
            <a:lvl1pPr algn="ctr">
              <a:defRPr sz="4800"/>
            </a:lvl1pPr>
          </a:lstStyle>
          <a:p>
            <a:pPr rtl="0"/>
            <a:r>
              <a:rPr lang="it-IT" noProof="0" smtClean="0"/>
              <a:t>Fare clic per modificare lo stile del titolo</a:t>
            </a:r>
            <a:endParaRPr lang="it-IT" noProof="0"/>
          </a:p>
        </p:txBody>
      </p:sp>
      <p:sp>
        <p:nvSpPr>
          <p:cNvPr id="3" name="Sottotitolo 2"/>
          <p:cNvSpPr>
            <a:spLocks noGrp="1"/>
          </p:cNvSpPr>
          <p:nvPr>
            <p:ph type="subTitle" idx="1"/>
          </p:nvPr>
        </p:nvSpPr>
        <p:spPr>
          <a:xfrm>
            <a:off x="1313259" y="3886201"/>
            <a:ext cx="6517482" cy="1371599"/>
          </a:xfrm>
        </p:spPr>
        <p:txBody>
          <a:bodyPr rtlCol="0">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smtClean="0"/>
              <a:t>Fare clic per modificare lo stile del sottotitolo dello schema</a:t>
            </a:r>
            <a:endParaRPr lang="it-IT" noProof="0"/>
          </a:p>
        </p:txBody>
      </p:sp>
      <p:sp>
        <p:nvSpPr>
          <p:cNvPr id="4" name="Segnaposto data 3"/>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5" name="Segnaposto piè di pagina 4"/>
          <p:cNvSpPr>
            <a:spLocks noGrp="1"/>
          </p:cNvSpPr>
          <p:nvPr>
            <p:ph type="ftr" sz="quarter" idx="11"/>
          </p:nvPr>
        </p:nvSpPr>
        <p:spPr/>
        <p:txBody>
          <a:bodyPr rtlCol="0"/>
          <a:lstStyle/>
          <a:p>
            <a:endParaRPr lang="it-IT" dirty="0"/>
          </a:p>
        </p:txBody>
      </p:sp>
      <p:sp>
        <p:nvSpPr>
          <p:cNvPr id="6" name="Segnaposto numero diapositiva 5"/>
          <p:cNvSpPr>
            <a:spLocks noGrp="1"/>
          </p:cNvSpPr>
          <p:nvPr>
            <p:ph type="sldNum" sz="quarter" idx="12"/>
          </p:nvPr>
        </p:nvSpPr>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5FAEECE-EF19-4E4A-BC14-BD9A975E9DE7}" type="slidenum">
              <a:rPr lang="it-IT" smtClean="0"/>
              <a:t>‹N›</a:t>
            </a:fld>
            <a:endParaRPr lang="it-IT" dirty="0"/>
          </a:p>
        </p:txBody>
      </p:sp>
    </p:spTree>
    <p:extLst>
      <p:ext uri="{BB962C8B-B14F-4D97-AF65-F5344CB8AC3E}">
        <p14:creationId xmlns:p14="http://schemas.microsoft.com/office/powerpoint/2010/main" val="2296764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Immagin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1"/>
          <p:cNvSpPr>
            <a:spLocks noGrp="1"/>
          </p:cNvSpPr>
          <p:nvPr>
            <p:ph type="title"/>
          </p:nvPr>
        </p:nvSpPr>
        <p:spPr/>
        <p:txBody>
          <a:bodyPr rtlCol="0"/>
          <a:lstStyle/>
          <a:p>
            <a:pPr rtl="0"/>
            <a:r>
              <a:rPr lang="it-IT" noProof="0" smtClean="0"/>
              <a:t>Fare clic per modificare lo stile del titolo</a:t>
            </a:r>
            <a:endParaRPr lang="it-IT" noProof="0"/>
          </a:p>
        </p:txBody>
      </p:sp>
      <p:sp>
        <p:nvSpPr>
          <p:cNvPr id="12" name="Segnaposto contenuto 2"/>
          <p:cNvSpPr>
            <a:spLocks noGrp="1"/>
          </p:cNvSpPr>
          <p:nvPr>
            <p:ph sz="quarter" idx="13"/>
          </p:nvPr>
        </p:nvSpPr>
        <p:spPr>
          <a:xfrm>
            <a:off x="685330" y="2367093"/>
            <a:ext cx="7772870" cy="3424107"/>
          </a:xfrm>
        </p:spPr>
        <p:txBody>
          <a:bodyPr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a:p>
        </p:txBody>
      </p:sp>
      <p:sp>
        <p:nvSpPr>
          <p:cNvPr id="4" name="Segnaposto data 3"/>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5" name="Segnaposto piè di pagina 4"/>
          <p:cNvSpPr>
            <a:spLocks noGrp="1"/>
          </p:cNvSpPr>
          <p:nvPr>
            <p:ph type="ftr" sz="quarter" idx="11"/>
          </p:nvPr>
        </p:nvSpPr>
        <p:spPr/>
        <p:txBody>
          <a:bodyPr rtlCol="0"/>
          <a:lstStyle/>
          <a:p>
            <a:endParaRPr lang="it-IT" dirty="0"/>
          </a:p>
        </p:txBody>
      </p:sp>
      <p:sp>
        <p:nvSpPr>
          <p:cNvPr id="6" name="Segnaposto numero diapositiva 5"/>
          <p:cNvSpPr>
            <a:spLocks noGrp="1"/>
          </p:cNvSpPr>
          <p:nvPr>
            <p:ph type="sldNum" sz="quarter" idx="12"/>
          </p:nvPr>
        </p:nvSpPr>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Immagin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1"/>
          <p:cNvSpPr>
            <a:spLocks noGrp="1"/>
          </p:cNvSpPr>
          <p:nvPr>
            <p:ph type="title"/>
          </p:nvPr>
        </p:nvSpPr>
        <p:spPr>
          <a:xfrm>
            <a:off x="685331" y="828564"/>
            <a:ext cx="7763814" cy="2736819"/>
          </a:xfrm>
        </p:spPr>
        <p:txBody>
          <a:bodyPr rtlCol="0" anchor="b">
            <a:normAutofit/>
          </a:bodyPr>
          <a:lstStyle>
            <a:lvl1pPr>
              <a:defRPr sz="4000"/>
            </a:lvl1pPr>
          </a:lstStyle>
          <a:p>
            <a:pPr rtl="0"/>
            <a:r>
              <a:rPr lang="it-IT" noProof="0" smtClean="0"/>
              <a:t>Fare clic per modificare lo stile del titolo</a:t>
            </a:r>
            <a:endParaRPr lang="it-IT" noProof="0"/>
          </a:p>
        </p:txBody>
      </p:sp>
      <p:sp>
        <p:nvSpPr>
          <p:cNvPr id="3" name="Segnaposto testo 2"/>
          <p:cNvSpPr>
            <a:spLocks noGrp="1"/>
          </p:cNvSpPr>
          <p:nvPr>
            <p:ph type="body" idx="1"/>
          </p:nvPr>
        </p:nvSpPr>
        <p:spPr>
          <a:xfrm>
            <a:off x="685331" y="3657458"/>
            <a:ext cx="7763814" cy="1368183"/>
          </a:xfrm>
        </p:spPr>
        <p:txBody>
          <a:bodyPr rtlCol="0">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smtClean="0"/>
              <a:t>Fare clic per modificare stili del testo dello schema</a:t>
            </a:r>
          </a:p>
        </p:txBody>
      </p:sp>
      <p:sp>
        <p:nvSpPr>
          <p:cNvPr id="4" name="Segnaposto data 3"/>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5" name="Segnaposto piè di pagina 4"/>
          <p:cNvSpPr>
            <a:spLocks noGrp="1"/>
          </p:cNvSpPr>
          <p:nvPr>
            <p:ph type="ftr" sz="quarter" idx="11"/>
          </p:nvPr>
        </p:nvSpPr>
        <p:spPr/>
        <p:txBody>
          <a:bodyPr rtlCol="0"/>
          <a:lstStyle/>
          <a:p>
            <a:endParaRPr lang="it-IT" dirty="0"/>
          </a:p>
        </p:txBody>
      </p:sp>
      <p:sp>
        <p:nvSpPr>
          <p:cNvPr id="6" name="Segnaposto numero diapositiva 5"/>
          <p:cNvSpPr>
            <a:spLocks noGrp="1"/>
          </p:cNvSpPr>
          <p:nvPr>
            <p:ph type="sldNum" sz="quarter" idx="12"/>
          </p:nvPr>
        </p:nvSpPr>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Immagin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olo 1"/>
          <p:cNvSpPr>
            <a:spLocks noGrp="1"/>
          </p:cNvSpPr>
          <p:nvPr>
            <p:ph type="title"/>
          </p:nvPr>
        </p:nvSpPr>
        <p:spPr>
          <a:xfrm>
            <a:off x="685332" y="618518"/>
            <a:ext cx="7773338" cy="1596177"/>
          </a:xfrm>
        </p:spPr>
        <p:txBody>
          <a:bodyPr rtlCol="0"/>
          <a:lstStyle/>
          <a:p>
            <a:pPr rtl="0"/>
            <a:r>
              <a:rPr lang="it-IT" noProof="0" smtClean="0"/>
              <a:t>Fare clic per modificare lo stile del titolo</a:t>
            </a:r>
            <a:endParaRPr lang="it-IT" noProof="0"/>
          </a:p>
        </p:txBody>
      </p:sp>
      <p:sp>
        <p:nvSpPr>
          <p:cNvPr id="12" name="Segnaposto contenuto 2"/>
          <p:cNvSpPr>
            <a:spLocks noGrp="1"/>
          </p:cNvSpPr>
          <p:nvPr>
            <p:ph sz="quarter" idx="13"/>
          </p:nvPr>
        </p:nvSpPr>
        <p:spPr>
          <a:xfrm>
            <a:off x="685330" y="2367093"/>
            <a:ext cx="3829520" cy="3424107"/>
          </a:xfrm>
        </p:spPr>
        <p:txBody>
          <a:bodyPr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a:p>
        </p:txBody>
      </p:sp>
      <p:sp>
        <p:nvSpPr>
          <p:cNvPr id="13" name="Segnaposto contenuto 3"/>
          <p:cNvSpPr>
            <a:spLocks noGrp="1"/>
          </p:cNvSpPr>
          <p:nvPr>
            <p:ph sz="quarter" idx="14"/>
          </p:nvPr>
        </p:nvSpPr>
        <p:spPr>
          <a:xfrm>
            <a:off x="4629150" y="2367093"/>
            <a:ext cx="3829050" cy="3424107"/>
          </a:xfrm>
        </p:spPr>
        <p:txBody>
          <a:bodyPr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a:p>
        </p:txBody>
      </p:sp>
      <p:sp>
        <p:nvSpPr>
          <p:cNvPr id="5" name="Segnaposto data 4"/>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6" name="Segnaposto piè di pagina 5"/>
          <p:cNvSpPr>
            <a:spLocks noGrp="1"/>
          </p:cNvSpPr>
          <p:nvPr>
            <p:ph type="ftr" sz="quarter" idx="11"/>
          </p:nvPr>
        </p:nvSpPr>
        <p:spPr/>
        <p:txBody>
          <a:bodyPr rtlCol="0"/>
          <a:lstStyle/>
          <a:p>
            <a:endParaRPr lang="it-IT" dirty="0"/>
          </a:p>
        </p:txBody>
      </p:sp>
      <p:sp>
        <p:nvSpPr>
          <p:cNvPr id="7" name="Segnaposto numero diapositiva 6"/>
          <p:cNvSpPr>
            <a:spLocks noGrp="1"/>
          </p:cNvSpPr>
          <p:nvPr>
            <p:ph type="sldNum" sz="quarter" idx="12"/>
          </p:nvPr>
        </p:nvSpPr>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Immagin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olo 1"/>
          <p:cNvSpPr>
            <a:spLocks noGrp="1"/>
          </p:cNvSpPr>
          <p:nvPr>
            <p:ph type="title"/>
          </p:nvPr>
        </p:nvSpPr>
        <p:spPr>
          <a:xfrm>
            <a:off x="685332" y="618518"/>
            <a:ext cx="7773338" cy="1596177"/>
          </a:xfrm>
        </p:spPr>
        <p:txBody>
          <a:bodyPr rtlCol="0"/>
          <a:lstStyle/>
          <a:p>
            <a:pPr rtl="0"/>
            <a:r>
              <a:rPr lang="it-IT" noProof="0" smtClean="0"/>
              <a:t>Fare clic per modificare lo stile del titolo</a:t>
            </a:r>
            <a:endParaRPr lang="it-IT" noProof="0"/>
          </a:p>
        </p:txBody>
      </p:sp>
      <p:sp>
        <p:nvSpPr>
          <p:cNvPr id="3" name="Segnaposto testo 2"/>
          <p:cNvSpPr>
            <a:spLocks noGrp="1"/>
          </p:cNvSpPr>
          <p:nvPr>
            <p:ph type="body" idx="1"/>
          </p:nvPr>
        </p:nvSpPr>
        <p:spPr>
          <a:xfrm>
            <a:off x="859746" y="2371018"/>
            <a:ext cx="3655106"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smtClean="0"/>
              <a:t>Fare clic per modificare stili del testo dello schema</a:t>
            </a:r>
          </a:p>
        </p:txBody>
      </p:sp>
      <p:sp>
        <p:nvSpPr>
          <p:cNvPr id="12" name="Segnaposto contenuto 3"/>
          <p:cNvSpPr>
            <a:spLocks noGrp="1"/>
          </p:cNvSpPr>
          <p:nvPr>
            <p:ph sz="quarter" idx="13"/>
          </p:nvPr>
        </p:nvSpPr>
        <p:spPr>
          <a:xfrm>
            <a:off x="685331" y="3051013"/>
            <a:ext cx="3829520" cy="2740187"/>
          </a:xfrm>
        </p:spPr>
        <p:txBody>
          <a:bodyPr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a:p>
        </p:txBody>
      </p:sp>
      <p:sp>
        <p:nvSpPr>
          <p:cNvPr id="5" name="Segnaposto testo 4"/>
          <p:cNvSpPr>
            <a:spLocks noGrp="1"/>
          </p:cNvSpPr>
          <p:nvPr>
            <p:ph type="body" sz="quarter" idx="3"/>
          </p:nvPr>
        </p:nvSpPr>
        <p:spPr>
          <a:xfrm>
            <a:off x="4797317" y="2371018"/>
            <a:ext cx="3661353"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smtClean="0"/>
              <a:t>Fare clic per modificare stili del testo dello schema</a:t>
            </a:r>
          </a:p>
        </p:txBody>
      </p:sp>
      <p:sp>
        <p:nvSpPr>
          <p:cNvPr id="13" name="Segnaposto contenuto 5"/>
          <p:cNvSpPr>
            <a:spLocks noGrp="1"/>
          </p:cNvSpPr>
          <p:nvPr>
            <p:ph sz="quarter" idx="14"/>
          </p:nvPr>
        </p:nvSpPr>
        <p:spPr>
          <a:xfrm>
            <a:off x="4629150" y="3051013"/>
            <a:ext cx="3829051" cy="2740187"/>
          </a:xfrm>
        </p:spPr>
        <p:txBody>
          <a:bodyPr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a:p>
        </p:txBody>
      </p:sp>
      <p:sp>
        <p:nvSpPr>
          <p:cNvPr id="7" name="Segnaposto data 6"/>
          <p:cNvSpPr>
            <a:spLocks noGrp="1"/>
          </p:cNvSpPr>
          <p:nvPr>
            <p:ph type="dt" sz="half" idx="10"/>
          </p:nvPr>
        </p:nvSpPr>
        <p:spPr>
          <a:xfrm>
            <a:off x="5759053" y="5883276"/>
            <a:ext cx="2057400" cy="365125"/>
          </a:xfrm>
        </p:spPr>
        <p:txBody>
          <a:bodyPr rtlCol="0"/>
          <a:lstStyle/>
          <a:p>
            <a:fld id="{69C92F49-518D-4A7A-9C91-3415CF026385}" type="datetimeFigureOut">
              <a:rPr lang="it-IT" smtClean="0"/>
              <a:t>02/06/2020</a:t>
            </a:fld>
            <a:endParaRPr lang="it-IT" dirty="0"/>
          </a:p>
        </p:txBody>
      </p:sp>
      <p:sp>
        <p:nvSpPr>
          <p:cNvPr id="8" name="Segnaposto piè di pagina 7"/>
          <p:cNvSpPr>
            <a:spLocks noGrp="1"/>
          </p:cNvSpPr>
          <p:nvPr>
            <p:ph type="ftr" sz="quarter" idx="11"/>
          </p:nvPr>
        </p:nvSpPr>
        <p:spPr>
          <a:xfrm>
            <a:off x="685331" y="5883276"/>
            <a:ext cx="5004665" cy="365125"/>
          </a:xfrm>
        </p:spPr>
        <p:txBody>
          <a:bodyPr rtlCol="0"/>
          <a:lstStyle/>
          <a:p>
            <a:endParaRPr lang="it-IT" dirty="0"/>
          </a:p>
        </p:txBody>
      </p:sp>
      <p:sp>
        <p:nvSpPr>
          <p:cNvPr id="9" name="Segnaposto numero diapositiva 8"/>
          <p:cNvSpPr>
            <a:spLocks noGrp="1"/>
          </p:cNvSpPr>
          <p:nvPr>
            <p:ph type="sldNum" sz="quarter" idx="12"/>
          </p:nvPr>
        </p:nvSpPr>
        <p:spPr>
          <a:xfrm>
            <a:off x="7885509" y="5883276"/>
            <a:ext cx="573161" cy="365125"/>
          </a:xfrm>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Immagin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1"/>
          <p:cNvSpPr>
            <a:spLocks noGrp="1"/>
          </p:cNvSpPr>
          <p:nvPr>
            <p:ph type="title"/>
          </p:nvPr>
        </p:nvSpPr>
        <p:spPr/>
        <p:txBody>
          <a:bodyPr rtlCol="0"/>
          <a:lstStyle/>
          <a:p>
            <a:pPr rtl="0"/>
            <a:r>
              <a:rPr lang="it-IT" noProof="0" smtClean="0"/>
              <a:t>Fare clic per modificare lo stile del titolo</a:t>
            </a:r>
            <a:endParaRPr lang="it-IT" noProof="0"/>
          </a:p>
        </p:txBody>
      </p:sp>
      <p:sp>
        <p:nvSpPr>
          <p:cNvPr id="3" name="Segnaposto data 2"/>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4" name="Segnaposto piè di pagina 3"/>
          <p:cNvSpPr>
            <a:spLocks noGrp="1"/>
          </p:cNvSpPr>
          <p:nvPr>
            <p:ph type="ftr" sz="quarter" idx="11"/>
          </p:nvPr>
        </p:nvSpPr>
        <p:spPr/>
        <p:txBody>
          <a:bodyPr rtlCol="0"/>
          <a:lstStyle/>
          <a:p>
            <a:endParaRPr lang="it-IT" dirty="0"/>
          </a:p>
        </p:txBody>
      </p:sp>
      <p:sp>
        <p:nvSpPr>
          <p:cNvPr id="5" name="Segnaposto numero diapositiva 4"/>
          <p:cNvSpPr>
            <a:spLocks noGrp="1"/>
          </p:cNvSpPr>
          <p:nvPr>
            <p:ph type="sldNum" sz="quarter" idx="12"/>
          </p:nvPr>
        </p:nvSpPr>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pic>
        <p:nvPicPr>
          <p:cNvPr id="7" name="Immagin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egnaposto data 1"/>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3" name="Segnaposto piè di pagina 2"/>
          <p:cNvSpPr>
            <a:spLocks noGrp="1"/>
          </p:cNvSpPr>
          <p:nvPr>
            <p:ph type="ftr" sz="quarter" idx="11"/>
          </p:nvPr>
        </p:nvSpPr>
        <p:spPr/>
        <p:txBody>
          <a:bodyPr rtlCol="0"/>
          <a:lstStyle/>
          <a:p>
            <a:endParaRPr lang="it-IT" dirty="0"/>
          </a:p>
        </p:txBody>
      </p:sp>
      <p:sp>
        <p:nvSpPr>
          <p:cNvPr id="4" name="Segnaposto numero diapositiva 3"/>
          <p:cNvSpPr>
            <a:spLocks noGrp="1"/>
          </p:cNvSpPr>
          <p:nvPr>
            <p:ph type="sldNum" sz="quarter" idx="12"/>
          </p:nvPr>
        </p:nvSpPr>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Immagin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1"/>
          <p:cNvSpPr>
            <a:spLocks noGrp="1"/>
          </p:cNvSpPr>
          <p:nvPr>
            <p:ph type="title"/>
          </p:nvPr>
        </p:nvSpPr>
        <p:spPr>
          <a:xfrm>
            <a:off x="685331" y="609600"/>
            <a:ext cx="2951766" cy="2023252"/>
          </a:xfrm>
        </p:spPr>
        <p:txBody>
          <a:bodyPr rtlCol="0" anchor="b"/>
          <a:lstStyle>
            <a:lvl1pPr algn="ctr">
              <a:defRPr sz="3200"/>
            </a:lvl1pPr>
          </a:lstStyle>
          <a:p>
            <a:pPr rtl="0"/>
            <a:r>
              <a:rPr lang="it-IT" noProof="0" smtClean="0"/>
              <a:t>Fare clic per modificare lo stile del titolo</a:t>
            </a:r>
            <a:endParaRPr lang="it-IT" noProof="0"/>
          </a:p>
        </p:txBody>
      </p:sp>
      <p:sp>
        <p:nvSpPr>
          <p:cNvPr id="10" name="Segnaposto contenuto 2"/>
          <p:cNvSpPr>
            <a:spLocks noGrp="1"/>
          </p:cNvSpPr>
          <p:nvPr>
            <p:ph sz="quarter" idx="13"/>
          </p:nvPr>
        </p:nvSpPr>
        <p:spPr>
          <a:xfrm>
            <a:off x="3808547" y="609601"/>
            <a:ext cx="4650122" cy="5181599"/>
          </a:xfrm>
        </p:spPr>
        <p:txBody>
          <a:bodyPr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a:p>
        </p:txBody>
      </p:sp>
      <p:sp>
        <p:nvSpPr>
          <p:cNvPr id="4" name="Segnaposto testo 3"/>
          <p:cNvSpPr>
            <a:spLocks noGrp="1"/>
          </p:cNvSpPr>
          <p:nvPr>
            <p:ph type="body" sz="half" idx="2"/>
          </p:nvPr>
        </p:nvSpPr>
        <p:spPr>
          <a:xfrm>
            <a:off x="685331" y="2632852"/>
            <a:ext cx="2951767" cy="3158348"/>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smtClean="0"/>
              <a:t>Fare clic per modificare stili del testo dello schema</a:t>
            </a:r>
          </a:p>
        </p:txBody>
      </p:sp>
      <p:sp>
        <p:nvSpPr>
          <p:cNvPr id="5" name="Segnaposto data 4"/>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6" name="Segnaposto piè di pagina 5"/>
          <p:cNvSpPr>
            <a:spLocks noGrp="1"/>
          </p:cNvSpPr>
          <p:nvPr>
            <p:ph type="ftr" sz="quarter" idx="11"/>
          </p:nvPr>
        </p:nvSpPr>
        <p:spPr/>
        <p:txBody>
          <a:bodyPr rtlCol="0"/>
          <a:lstStyle/>
          <a:p>
            <a:endParaRPr lang="it-IT" dirty="0"/>
          </a:p>
        </p:txBody>
      </p:sp>
      <p:sp>
        <p:nvSpPr>
          <p:cNvPr id="7" name="Segnaposto numero diapositiva 6"/>
          <p:cNvSpPr>
            <a:spLocks noGrp="1"/>
          </p:cNvSpPr>
          <p:nvPr>
            <p:ph type="sldNum" sz="quarter" idx="12"/>
          </p:nvPr>
        </p:nvSpPr>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Immagin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1"/>
          <p:cNvSpPr>
            <a:spLocks noGrp="1"/>
          </p:cNvSpPr>
          <p:nvPr>
            <p:ph type="title"/>
          </p:nvPr>
        </p:nvSpPr>
        <p:spPr>
          <a:xfrm>
            <a:off x="685331" y="609600"/>
            <a:ext cx="4451227" cy="2023254"/>
          </a:xfrm>
        </p:spPr>
        <p:txBody>
          <a:bodyPr rtlCol="0" anchor="b"/>
          <a:lstStyle>
            <a:lvl1pPr algn="ctr">
              <a:defRPr sz="3200"/>
            </a:lvl1pPr>
          </a:lstStyle>
          <a:p>
            <a:pPr rtl="0"/>
            <a:r>
              <a:rPr lang="it-IT" noProof="0" smtClean="0"/>
              <a:t>Fare clic per modificare lo stile del titolo</a:t>
            </a:r>
            <a:endParaRPr lang="it-IT" noProof="0"/>
          </a:p>
        </p:txBody>
      </p:sp>
      <p:sp>
        <p:nvSpPr>
          <p:cNvPr id="3" name="Segnaposto immagine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dirty="0" smtClean="0"/>
              <a:t>Fare clic sull'icona per inserire un'immagine</a:t>
            </a:r>
            <a:endParaRPr lang="it-IT" noProof="0" dirty="0"/>
          </a:p>
        </p:txBody>
      </p:sp>
      <p:sp>
        <p:nvSpPr>
          <p:cNvPr id="4" name="Segnaposto testo 3"/>
          <p:cNvSpPr>
            <a:spLocks noGrp="1"/>
          </p:cNvSpPr>
          <p:nvPr>
            <p:ph type="body" sz="half" idx="2"/>
          </p:nvPr>
        </p:nvSpPr>
        <p:spPr>
          <a:xfrm>
            <a:off x="685346" y="2632853"/>
            <a:ext cx="4451212" cy="3158347"/>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smtClean="0"/>
              <a:t>Fare clic per modificare stili del testo dello schema</a:t>
            </a:r>
          </a:p>
        </p:txBody>
      </p:sp>
      <p:sp>
        <p:nvSpPr>
          <p:cNvPr id="5" name="Segnaposto data 4"/>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6" name="Segnaposto piè di pagina 5"/>
          <p:cNvSpPr>
            <a:spLocks noGrp="1"/>
          </p:cNvSpPr>
          <p:nvPr>
            <p:ph type="ftr" sz="quarter" idx="11"/>
          </p:nvPr>
        </p:nvSpPr>
        <p:spPr/>
        <p:txBody>
          <a:bodyPr rtlCol="0"/>
          <a:lstStyle/>
          <a:p>
            <a:endParaRPr lang="it-IT" dirty="0"/>
          </a:p>
        </p:txBody>
      </p:sp>
      <p:sp>
        <p:nvSpPr>
          <p:cNvPr id="7" name="Segnaposto numero diapositiva 6"/>
          <p:cNvSpPr>
            <a:spLocks noGrp="1"/>
          </p:cNvSpPr>
          <p:nvPr>
            <p:ph type="sldNum" sz="quarter" idx="12"/>
          </p:nvPr>
        </p:nvSpPr>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Immagin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1"/>
          <p:cNvSpPr>
            <a:spLocks noGrp="1"/>
          </p:cNvSpPr>
          <p:nvPr>
            <p:ph type="title"/>
          </p:nvPr>
        </p:nvSpPr>
        <p:spPr>
          <a:xfrm>
            <a:off x="685346" y="4289374"/>
            <a:ext cx="7773324" cy="811610"/>
          </a:xfrm>
        </p:spPr>
        <p:txBody>
          <a:bodyPr rtlCol="0" anchor="b"/>
          <a:lstStyle>
            <a:lvl1pPr>
              <a:defRPr sz="3200"/>
            </a:lvl1pPr>
          </a:lstStyle>
          <a:p>
            <a:pPr rtl="0"/>
            <a:r>
              <a:rPr lang="it-IT" noProof="0" smtClean="0"/>
              <a:t>Fare clic per modificare lo stile del titolo</a:t>
            </a:r>
            <a:endParaRPr lang="it-IT" noProof="0"/>
          </a:p>
        </p:txBody>
      </p:sp>
      <p:sp>
        <p:nvSpPr>
          <p:cNvPr id="3" name="Segnaposto immagine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dirty="0" smtClean="0"/>
              <a:t>Fare clic sull'icona per inserire un'immagine</a:t>
            </a:r>
            <a:endParaRPr lang="it-IT" noProof="0" dirty="0"/>
          </a:p>
        </p:txBody>
      </p:sp>
      <p:sp>
        <p:nvSpPr>
          <p:cNvPr id="4" name="Segnaposto testo 3"/>
          <p:cNvSpPr>
            <a:spLocks noGrp="1"/>
          </p:cNvSpPr>
          <p:nvPr>
            <p:ph type="body" sz="half" idx="2" hasCustomPrompt="1"/>
          </p:nvPr>
        </p:nvSpPr>
        <p:spPr>
          <a:xfrm>
            <a:off x="685331" y="5108728"/>
            <a:ext cx="7773339" cy="682472"/>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lo stile del titolo</a:t>
            </a:r>
          </a:p>
        </p:txBody>
      </p:sp>
      <p:sp>
        <p:nvSpPr>
          <p:cNvPr id="5" name="Segnaposto data 4"/>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6" name="Segnaposto piè di pagina 5"/>
          <p:cNvSpPr>
            <a:spLocks noGrp="1"/>
          </p:cNvSpPr>
          <p:nvPr>
            <p:ph type="ftr" sz="quarter" idx="11"/>
          </p:nvPr>
        </p:nvSpPr>
        <p:spPr/>
        <p:txBody>
          <a:bodyPr rtlCol="0"/>
          <a:lstStyle/>
          <a:p>
            <a:endParaRPr lang="it-IT" dirty="0"/>
          </a:p>
        </p:txBody>
      </p:sp>
      <p:sp>
        <p:nvSpPr>
          <p:cNvPr id="7" name="Segnaposto numero diapositiva 6"/>
          <p:cNvSpPr>
            <a:spLocks noGrp="1"/>
          </p:cNvSpPr>
          <p:nvPr>
            <p:ph type="sldNum" sz="quarter" idx="12"/>
          </p:nvPr>
        </p:nvSpPr>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olo e didascalia">
    <p:spTree>
      <p:nvGrpSpPr>
        <p:cNvPr id="1" name=""/>
        <p:cNvGrpSpPr/>
        <p:nvPr/>
      </p:nvGrpSpPr>
      <p:grpSpPr>
        <a:xfrm>
          <a:off x="0" y="0"/>
          <a:ext cx="0" cy="0"/>
          <a:chOff x="0" y="0"/>
          <a:chExt cx="0" cy="0"/>
        </a:xfrm>
      </p:grpSpPr>
      <p:pic>
        <p:nvPicPr>
          <p:cNvPr id="8" name="Immagin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1"/>
          <p:cNvSpPr>
            <a:spLocks noGrp="1"/>
          </p:cNvSpPr>
          <p:nvPr>
            <p:ph type="title"/>
          </p:nvPr>
        </p:nvSpPr>
        <p:spPr>
          <a:xfrm>
            <a:off x="685331" y="609600"/>
            <a:ext cx="7773339" cy="3427245"/>
          </a:xfrm>
        </p:spPr>
        <p:txBody>
          <a:bodyPr rtlCol="0" anchor="ctr"/>
          <a:lstStyle>
            <a:lvl1pPr algn="ctr">
              <a:defRPr sz="3200"/>
            </a:lvl1pPr>
          </a:lstStyle>
          <a:p>
            <a:pPr rtl="0"/>
            <a:r>
              <a:rPr lang="it-IT" noProof="0" smtClean="0"/>
              <a:t>Fare clic per modificare lo stile del titolo</a:t>
            </a:r>
            <a:endParaRPr lang="it-IT" noProof="0"/>
          </a:p>
        </p:txBody>
      </p:sp>
      <p:sp>
        <p:nvSpPr>
          <p:cNvPr id="4" name="Segnaposto testo 3"/>
          <p:cNvSpPr>
            <a:spLocks noGrp="1"/>
          </p:cNvSpPr>
          <p:nvPr>
            <p:ph type="body" sz="half" idx="2" hasCustomPrompt="1"/>
          </p:nvPr>
        </p:nvSpPr>
        <p:spPr>
          <a:xfrm>
            <a:off x="685331" y="4204821"/>
            <a:ext cx="7773339" cy="1586380"/>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lo stile del titolo</a:t>
            </a:r>
          </a:p>
        </p:txBody>
      </p:sp>
      <p:sp>
        <p:nvSpPr>
          <p:cNvPr id="5" name="Segnaposto data 4"/>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6" name="Segnaposto piè di pagina 5"/>
          <p:cNvSpPr>
            <a:spLocks noGrp="1"/>
          </p:cNvSpPr>
          <p:nvPr>
            <p:ph type="ftr" sz="quarter" idx="11"/>
          </p:nvPr>
        </p:nvSpPr>
        <p:spPr/>
        <p:txBody>
          <a:bodyPr rtlCol="0"/>
          <a:lstStyle/>
          <a:p>
            <a:endParaRPr lang="it-IT" dirty="0"/>
          </a:p>
        </p:txBody>
      </p:sp>
      <p:sp>
        <p:nvSpPr>
          <p:cNvPr id="7" name="Segnaposto numero diapositiva 6"/>
          <p:cNvSpPr>
            <a:spLocks noGrp="1"/>
          </p:cNvSpPr>
          <p:nvPr>
            <p:ph type="sldNum" sz="quarter" idx="12"/>
          </p:nvPr>
        </p:nvSpPr>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65FAEECE-EF19-4E4A-BC14-BD9A975E9DE7}" type="slidenum">
              <a:rPr lang="it-IT" smtClean="0"/>
              <a:t>‹N›</a:t>
            </a:fld>
            <a:endParaRPr lang="it-IT" dirty="0"/>
          </a:p>
        </p:txBody>
      </p:sp>
    </p:spTree>
    <p:extLst>
      <p:ext uri="{BB962C8B-B14F-4D97-AF65-F5344CB8AC3E}">
        <p14:creationId xmlns:p14="http://schemas.microsoft.com/office/powerpoint/2010/main" val="37329876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Immagin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1"/>
          <p:cNvSpPr>
            <a:spLocks noGrp="1"/>
          </p:cNvSpPr>
          <p:nvPr>
            <p:ph type="title"/>
          </p:nvPr>
        </p:nvSpPr>
        <p:spPr>
          <a:xfrm>
            <a:off x="1084659" y="609600"/>
            <a:ext cx="6977064" cy="2992904"/>
          </a:xfrm>
        </p:spPr>
        <p:txBody>
          <a:bodyPr rtlCol="0" anchor="ctr"/>
          <a:lstStyle>
            <a:lvl1pPr>
              <a:defRPr sz="3200"/>
            </a:lvl1pPr>
          </a:lstStyle>
          <a:p>
            <a:pPr rtl="0"/>
            <a:r>
              <a:rPr lang="it-IT" noProof="1" smtClean="0"/>
              <a:t>Fare clic per modificare lo stile del titolo</a:t>
            </a:r>
            <a:endParaRPr lang="it-IT" noProof="1"/>
          </a:p>
        </p:txBody>
      </p:sp>
      <p:sp>
        <p:nvSpPr>
          <p:cNvPr id="12" name="Segnaposto testo 3"/>
          <p:cNvSpPr>
            <a:spLocks noGrp="1"/>
          </p:cNvSpPr>
          <p:nvPr>
            <p:ph type="body" sz="half" idx="13"/>
          </p:nvPr>
        </p:nvSpPr>
        <p:spPr>
          <a:xfrm>
            <a:off x="1290484" y="3610032"/>
            <a:ext cx="6564224" cy="59478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1" smtClean="0"/>
              <a:t>Fare clic per modificare stili del testo dello schema</a:t>
            </a:r>
          </a:p>
        </p:txBody>
      </p:sp>
      <p:sp>
        <p:nvSpPr>
          <p:cNvPr id="4" name="Segnaposto testo 3"/>
          <p:cNvSpPr>
            <a:spLocks noGrp="1"/>
          </p:cNvSpPr>
          <p:nvPr>
            <p:ph type="body" sz="half" idx="2"/>
          </p:nvPr>
        </p:nvSpPr>
        <p:spPr>
          <a:xfrm>
            <a:off x="685331" y="4372797"/>
            <a:ext cx="7773339" cy="1421053"/>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1" smtClean="0"/>
              <a:t>Fare clic per modificare stili del testo dello schema</a:t>
            </a:r>
          </a:p>
        </p:txBody>
      </p:sp>
      <p:sp>
        <p:nvSpPr>
          <p:cNvPr id="5" name="Segnaposto data 4"/>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6" name="Segnaposto piè di pagina 5"/>
          <p:cNvSpPr>
            <a:spLocks noGrp="1"/>
          </p:cNvSpPr>
          <p:nvPr>
            <p:ph type="ftr" sz="quarter" idx="11"/>
          </p:nvPr>
        </p:nvSpPr>
        <p:spPr/>
        <p:txBody>
          <a:bodyPr rtlCol="0"/>
          <a:lstStyle/>
          <a:p>
            <a:endParaRPr lang="it-IT" dirty="0"/>
          </a:p>
        </p:txBody>
      </p:sp>
      <p:sp>
        <p:nvSpPr>
          <p:cNvPr id="7" name="Segnaposto numero diapositiva 6"/>
          <p:cNvSpPr>
            <a:spLocks noGrp="1"/>
          </p:cNvSpPr>
          <p:nvPr>
            <p:ph type="sldNum" sz="quarter" idx="12"/>
          </p:nvPr>
        </p:nvSpPr>
        <p:spPr/>
        <p:txBody>
          <a:bodyPr rtlCol="0"/>
          <a:lstStyle/>
          <a:p>
            <a:fld id="{65FAEECE-EF19-4E4A-BC14-BD9A975E9DE7}" type="slidenum">
              <a:rPr lang="it-IT" smtClean="0"/>
              <a:t>‹N›</a:t>
            </a:fld>
            <a:endParaRPr lang="it-IT" dirty="0"/>
          </a:p>
        </p:txBody>
      </p:sp>
      <p:sp>
        <p:nvSpPr>
          <p:cNvPr id="13" name="Casella di testo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it-IT" sz="8000" noProof="1">
                <a:solidFill>
                  <a:schemeClr val="tx1"/>
                </a:solidFill>
                <a:effectLst/>
              </a:rPr>
              <a:t>"</a:t>
            </a:r>
          </a:p>
        </p:txBody>
      </p:sp>
      <p:sp>
        <p:nvSpPr>
          <p:cNvPr id="14" name="Casella di testo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it-IT" sz="8000" noProof="1">
                <a:solidFill>
                  <a:schemeClr val="tx1"/>
                </a:solidFill>
                <a:effectLst/>
              </a:rPr>
              <a:t>"</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Immagin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1"/>
          <p:cNvSpPr>
            <a:spLocks noGrp="1"/>
          </p:cNvSpPr>
          <p:nvPr>
            <p:ph type="title"/>
          </p:nvPr>
        </p:nvSpPr>
        <p:spPr>
          <a:xfrm>
            <a:off x="685331" y="2138722"/>
            <a:ext cx="7773339" cy="2511835"/>
          </a:xfrm>
        </p:spPr>
        <p:txBody>
          <a:bodyPr rtlCol="0" anchor="b"/>
          <a:lstStyle>
            <a:lvl1pPr algn="ctr">
              <a:defRPr sz="3200"/>
            </a:lvl1pPr>
          </a:lstStyle>
          <a:p>
            <a:pPr rtl="0"/>
            <a:r>
              <a:rPr lang="it-IT" noProof="0" smtClean="0"/>
              <a:t>Fare clic per modificare lo stile del titolo</a:t>
            </a:r>
            <a:endParaRPr lang="it-IT" noProof="0"/>
          </a:p>
        </p:txBody>
      </p:sp>
      <p:sp>
        <p:nvSpPr>
          <p:cNvPr id="4" name="Segnaposto testo 3"/>
          <p:cNvSpPr>
            <a:spLocks noGrp="1"/>
          </p:cNvSpPr>
          <p:nvPr>
            <p:ph type="body" sz="half" idx="2" hasCustomPrompt="1"/>
          </p:nvPr>
        </p:nvSpPr>
        <p:spPr>
          <a:xfrm>
            <a:off x="685331" y="4662335"/>
            <a:ext cx="777333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lo stile del titolo</a:t>
            </a:r>
          </a:p>
        </p:txBody>
      </p:sp>
      <p:sp>
        <p:nvSpPr>
          <p:cNvPr id="5" name="Segnaposto data 4"/>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6" name="Segnaposto piè di pagina 5"/>
          <p:cNvSpPr>
            <a:spLocks noGrp="1"/>
          </p:cNvSpPr>
          <p:nvPr>
            <p:ph type="ftr" sz="quarter" idx="11"/>
          </p:nvPr>
        </p:nvSpPr>
        <p:spPr/>
        <p:txBody>
          <a:bodyPr rtlCol="0"/>
          <a:lstStyle/>
          <a:p>
            <a:endParaRPr lang="it-IT" dirty="0"/>
          </a:p>
        </p:txBody>
      </p:sp>
      <p:sp>
        <p:nvSpPr>
          <p:cNvPr id="7" name="Segnaposto numero diapositiva 6"/>
          <p:cNvSpPr>
            <a:spLocks noGrp="1"/>
          </p:cNvSpPr>
          <p:nvPr>
            <p:ph type="sldNum" sz="quarter" idx="12"/>
          </p:nvPr>
        </p:nvSpPr>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Immagin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olo 1"/>
          <p:cNvSpPr>
            <a:spLocks noGrp="1"/>
          </p:cNvSpPr>
          <p:nvPr>
            <p:ph type="title"/>
          </p:nvPr>
        </p:nvSpPr>
        <p:spPr>
          <a:xfrm>
            <a:off x="685331" y="609600"/>
            <a:ext cx="7773339" cy="1605094"/>
          </a:xfrm>
        </p:spPr>
        <p:txBody>
          <a:bodyPr rtlCol="0"/>
          <a:lstStyle/>
          <a:p>
            <a:pPr rtl="0"/>
            <a:r>
              <a:rPr lang="it-IT" noProof="1" smtClean="0"/>
              <a:t>Fare clic per modificare lo stile del titolo</a:t>
            </a:r>
            <a:endParaRPr lang="it-IT" noProof="1"/>
          </a:p>
        </p:txBody>
      </p:sp>
      <p:sp>
        <p:nvSpPr>
          <p:cNvPr id="7" name="Segnaposto testo 2"/>
          <p:cNvSpPr>
            <a:spLocks noGrp="1"/>
          </p:cNvSpPr>
          <p:nvPr>
            <p:ph type="body" idx="1"/>
          </p:nvPr>
        </p:nvSpPr>
        <p:spPr>
          <a:xfrm>
            <a:off x="685331" y="2367093"/>
            <a:ext cx="2474232"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1" smtClean="0"/>
              <a:t>Fare clic per modificare stili del testo dello schema</a:t>
            </a:r>
          </a:p>
        </p:txBody>
      </p:sp>
      <p:sp>
        <p:nvSpPr>
          <p:cNvPr id="8" name="Segnaposto testo 3"/>
          <p:cNvSpPr>
            <a:spLocks noGrp="1"/>
          </p:cNvSpPr>
          <p:nvPr>
            <p:ph type="body" sz="half" idx="15"/>
          </p:nvPr>
        </p:nvSpPr>
        <p:spPr>
          <a:xfrm>
            <a:off x="685331" y="2943356"/>
            <a:ext cx="2474232"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1" smtClean="0"/>
              <a:t>Fare clic per modificare stili del testo dello schema</a:t>
            </a:r>
          </a:p>
        </p:txBody>
      </p:sp>
      <p:sp>
        <p:nvSpPr>
          <p:cNvPr id="9" name="Segnaposto testo 4"/>
          <p:cNvSpPr>
            <a:spLocks noGrp="1"/>
          </p:cNvSpPr>
          <p:nvPr>
            <p:ph type="body" sz="quarter" idx="3"/>
          </p:nvPr>
        </p:nvSpPr>
        <p:spPr>
          <a:xfrm>
            <a:off x="3339292" y="2367093"/>
            <a:ext cx="2468641"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1" smtClean="0"/>
              <a:t>Fare clic per modificare stili del testo dello schema</a:t>
            </a:r>
          </a:p>
        </p:txBody>
      </p:sp>
      <p:sp>
        <p:nvSpPr>
          <p:cNvPr id="10" name="Segnaposto testo 3"/>
          <p:cNvSpPr>
            <a:spLocks noGrp="1"/>
          </p:cNvSpPr>
          <p:nvPr>
            <p:ph type="body" sz="half" idx="16"/>
          </p:nvPr>
        </p:nvSpPr>
        <p:spPr>
          <a:xfrm>
            <a:off x="3331012" y="2943356"/>
            <a:ext cx="2477513"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1" smtClean="0"/>
              <a:t>Fare clic per modificare stili del testo dello schema</a:t>
            </a:r>
          </a:p>
        </p:txBody>
      </p:sp>
      <p:sp>
        <p:nvSpPr>
          <p:cNvPr id="11" name="Segnaposto testo 4"/>
          <p:cNvSpPr>
            <a:spLocks noGrp="1"/>
          </p:cNvSpPr>
          <p:nvPr>
            <p:ph type="body" sz="quarter" idx="13"/>
          </p:nvPr>
        </p:nvSpPr>
        <p:spPr>
          <a:xfrm>
            <a:off x="5979974" y="2367093"/>
            <a:ext cx="2478696"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1" smtClean="0"/>
              <a:t>Fare clic per modificare stili del testo dello schema</a:t>
            </a:r>
          </a:p>
        </p:txBody>
      </p:sp>
      <p:sp>
        <p:nvSpPr>
          <p:cNvPr id="12" name="Segnaposto testo 3"/>
          <p:cNvSpPr>
            <a:spLocks noGrp="1"/>
          </p:cNvSpPr>
          <p:nvPr>
            <p:ph type="body" sz="half" idx="17"/>
          </p:nvPr>
        </p:nvSpPr>
        <p:spPr>
          <a:xfrm>
            <a:off x="5979974" y="2943356"/>
            <a:ext cx="2478696"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1" smtClean="0"/>
              <a:t>Fare clic per modificare stili del testo dello schema</a:t>
            </a:r>
          </a:p>
        </p:txBody>
      </p:sp>
      <p:sp>
        <p:nvSpPr>
          <p:cNvPr id="3" name="Segnaposto data 2"/>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4" name="Segnaposto piè di pagina 3"/>
          <p:cNvSpPr>
            <a:spLocks noGrp="1"/>
          </p:cNvSpPr>
          <p:nvPr>
            <p:ph type="ftr" sz="quarter" idx="11"/>
          </p:nvPr>
        </p:nvSpPr>
        <p:spPr/>
        <p:txBody>
          <a:bodyPr rtlCol="0"/>
          <a:lstStyle/>
          <a:p>
            <a:endParaRPr lang="it-IT" dirty="0"/>
          </a:p>
        </p:txBody>
      </p:sp>
      <p:sp>
        <p:nvSpPr>
          <p:cNvPr id="5" name="Segnaposto numero diapositiva 4"/>
          <p:cNvSpPr>
            <a:spLocks noGrp="1"/>
          </p:cNvSpPr>
          <p:nvPr>
            <p:ph type="sldNum" sz="quarter" idx="12"/>
          </p:nvPr>
        </p:nvSpPr>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lonna 3 immagini">
    <p:spTree>
      <p:nvGrpSpPr>
        <p:cNvPr id="1" name=""/>
        <p:cNvGrpSpPr/>
        <p:nvPr/>
      </p:nvGrpSpPr>
      <p:grpSpPr>
        <a:xfrm>
          <a:off x="0" y="0"/>
          <a:ext cx="0" cy="0"/>
          <a:chOff x="0" y="0"/>
          <a:chExt cx="0" cy="0"/>
        </a:xfrm>
      </p:grpSpPr>
      <p:pic>
        <p:nvPicPr>
          <p:cNvPr id="16" name="Immagin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olo 1"/>
          <p:cNvSpPr>
            <a:spLocks noGrp="1"/>
          </p:cNvSpPr>
          <p:nvPr>
            <p:ph type="title"/>
          </p:nvPr>
        </p:nvSpPr>
        <p:spPr>
          <a:xfrm>
            <a:off x="685331" y="610772"/>
            <a:ext cx="7773339" cy="1603922"/>
          </a:xfrm>
        </p:spPr>
        <p:txBody>
          <a:bodyPr rtlCol="0"/>
          <a:lstStyle/>
          <a:p>
            <a:pPr rtl="0"/>
            <a:r>
              <a:rPr lang="it-IT" noProof="1" smtClean="0"/>
              <a:t>Fare clic per modificare lo stile del titolo</a:t>
            </a:r>
            <a:endParaRPr lang="it-IT" noProof="1"/>
          </a:p>
        </p:txBody>
      </p:sp>
      <p:sp>
        <p:nvSpPr>
          <p:cNvPr id="19" name="Segnaposto testo 2"/>
          <p:cNvSpPr>
            <a:spLocks noGrp="1"/>
          </p:cNvSpPr>
          <p:nvPr>
            <p:ph type="body" idx="1"/>
          </p:nvPr>
        </p:nvSpPr>
        <p:spPr>
          <a:xfrm>
            <a:off x="685331" y="4204820"/>
            <a:ext cx="2472307"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1" smtClean="0"/>
              <a:t>Fare clic per modificare stili del testo dello schema</a:t>
            </a:r>
          </a:p>
        </p:txBody>
      </p:sp>
      <p:sp>
        <p:nvSpPr>
          <p:cNvPr id="20" name="Segnaposto immagine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1" smtClean="0"/>
              <a:t>Fare clic sull'icona per inserire un'immagine</a:t>
            </a:r>
            <a:endParaRPr lang="it-IT" noProof="1"/>
          </a:p>
        </p:txBody>
      </p:sp>
      <p:sp>
        <p:nvSpPr>
          <p:cNvPr id="21" name="Segnaposto testo 3"/>
          <p:cNvSpPr>
            <a:spLocks noGrp="1"/>
          </p:cNvSpPr>
          <p:nvPr>
            <p:ph type="body" sz="half" idx="18"/>
          </p:nvPr>
        </p:nvSpPr>
        <p:spPr>
          <a:xfrm>
            <a:off x="685331" y="4781082"/>
            <a:ext cx="2472307" cy="101011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1" smtClean="0"/>
              <a:t>Fare clic per modificare stili del testo dello schema</a:t>
            </a:r>
          </a:p>
        </p:txBody>
      </p:sp>
      <p:sp>
        <p:nvSpPr>
          <p:cNvPr id="22" name="Segnaposto testo 4"/>
          <p:cNvSpPr>
            <a:spLocks noGrp="1"/>
          </p:cNvSpPr>
          <p:nvPr>
            <p:ph type="body" sz="quarter" idx="3"/>
          </p:nvPr>
        </p:nvSpPr>
        <p:spPr>
          <a:xfrm>
            <a:off x="3332069" y="4204820"/>
            <a:ext cx="2476371"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1" smtClean="0"/>
              <a:t>Fare clic per modificare stili del testo dello schema</a:t>
            </a:r>
          </a:p>
        </p:txBody>
      </p:sp>
      <p:sp>
        <p:nvSpPr>
          <p:cNvPr id="23" name="Segnaposto immagine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1" smtClean="0"/>
              <a:t>Fare clic sull'icona per inserire un'immagine</a:t>
            </a:r>
            <a:endParaRPr lang="it-IT" noProof="1"/>
          </a:p>
        </p:txBody>
      </p:sp>
      <p:sp>
        <p:nvSpPr>
          <p:cNvPr id="24" name="Segnaposto testo 3"/>
          <p:cNvSpPr>
            <a:spLocks noGrp="1"/>
          </p:cNvSpPr>
          <p:nvPr>
            <p:ph type="body" sz="half" idx="19"/>
          </p:nvPr>
        </p:nvSpPr>
        <p:spPr>
          <a:xfrm>
            <a:off x="3331011" y="4781081"/>
            <a:ext cx="2477514" cy="101011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1" smtClean="0"/>
              <a:t>Fare clic per modificare stili del testo dello schema</a:t>
            </a:r>
          </a:p>
        </p:txBody>
      </p:sp>
      <p:sp>
        <p:nvSpPr>
          <p:cNvPr id="25" name="Segnaposto testo 4"/>
          <p:cNvSpPr>
            <a:spLocks noGrp="1"/>
          </p:cNvSpPr>
          <p:nvPr>
            <p:ph type="body" sz="quarter" idx="13"/>
          </p:nvPr>
        </p:nvSpPr>
        <p:spPr>
          <a:xfrm>
            <a:off x="5979974" y="4204820"/>
            <a:ext cx="2475511"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1" smtClean="0"/>
              <a:t>Fare clic per modificare stili del testo dello schema</a:t>
            </a:r>
          </a:p>
        </p:txBody>
      </p:sp>
      <p:sp>
        <p:nvSpPr>
          <p:cNvPr id="26" name="Segnaposto immagine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1" smtClean="0"/>
              <a:t>Fare clic sull'icona per inserire un'immagine</a:t>
            </a:r>
            <a:endParaRPr lang="it-IT" noProof="1"/>
          </a:p>
        </p:txBody>
      </p:sp>
      <p:sp>
        <p:nvSpPr>
          <p:cNvPr id="27" name="Segnaposto testo 3"/>
          <p:cNvSpPr>
            <a:spLocks noGrp="1"/>
          </p:cNvSpPr>
          <p:nvPr>
            <p:ph type="body" sz="half" idx="20"/>
          </p:nvPr>
        </p:nvSpPr>
        <p:spPr>
          <a:xfrm>
            <a:off x="5979880" y="4781079"/>
            <a:ext cx="2478790" cy="1010121"/>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1" smtClean="0"/>
              <a:t>Fare clic per modificare stili del testo dello schema</a:t>
            </a:r>
          </a:p>
        </p:txBody>
      </p:sp>
      <p:sp>
        <p:nvSpPr>
          <p:cNvPr id="3" name="Segnaposto data 2"/>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4" name="Segnaposto piè di pagina 3"/>
          <p:cNvSpPr>
            <a:spLocks noGrp="1"/>
          </p:cNvSpPr>
          <p:nvPr>
            <p:ph type="ftr" sz="quarter" idx="11"/>
          </p:nvPr>
        </p:nvSpPr>
        <p:spPr/>
        <p:txBody>
          <a:bodyPr rtlCol="0"/>
          <a:lstStyle/>
          <a:p>
            <a:endParaRPr lang="it-IT" dirty="0"/>
          </a:p>
        </p:txBody>
      </p:sp>
      <p:sp>
        <p:nvSpPr>
          <p:cNvPr id="5" name="Segnaposto numero diapositiva 4"/>
          <p:cNvSpPr>
            <a:spLocks noGrp="1"/>
          </p:cNvSpPr>
          <p:nvPr>
            <p:ph type="sldNum" sz="quarter" idx="12"/>
          </p:nvPr>
        </p:nvSpPr>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Immagin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1"/>
          <p:cNvSpPr>
            <a:spLocks noGrp="1"/>
          </p:cNvSpPr>
          <p:nvPr>
            <p:ph type="title"/>
          </p:nvPr>
        </p:nvSpPr>
        <p:spPr/>
        <p:txBody>
          <a:bodyPr rtlCol="0"/>
          <a:lstStyle/>
          <a:p>
            <a:pPr rtl="0"/>
            <a:r>
              <a:rPr lang="it-IT" noProof="0" smtClean="0"/>
              <a:t>Fare clic per modificare lo stile del titolo</a:t>
            </a:r>
            <a:endParaRPr lang="it-IT" noProof="0"/>
          </a:p>
        </p:txBody>
      </p:sp>
      <p:sp>
        <p:nvSpPr>
          <p:cNvPr id="11" name="Segnaposto testo verticale 2"/>
          <p:cNvSpPr>
            <a:spLocks noGrp="1"/>
          </p:cNvSpPr>
          <p:nvPr>
            <p:ph type="body" orient="vert" sz="quarter" idx="13"/>
          </p:nvPr>
        </p:nvSpPr>
        <p:spPr>
          <a:xfrm>
            <a:off x="685331" y="2367094"/>
            <a:ext cx="7773339" cy="3424107"/>
          </a:xfrm>
        </p:spPr>
        <p:txBody>
          <a:bodyPr vert="eaVert"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a:p>
        </p:txBody>
      </p:sp>
      <p:sp>
        <p:nvSpPr>
          <p:cNvPr id="4" name="Segnaposto data 3"/>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5" name="Segnaposto piè di pagina 4"/>
          <p:cNvSpPr>
            <a:spLocks noGrp="1"/>
          </p:cNvSpPr>
          <p:nvPr>
            <p:ph type="ftr" sz="quarter" idx="11"/>
          </p:nvPr>
        </p:nvSpPr>
        <p:spPr/>
        <p:txBody>
          <a:bodyPr rtlCol="0"/>
          <a:lstStyle/>
          <a:p>
            <a:endParaRPr lang="it-IT" dirty="0"/>
          </a:p>
        </p:txBody>
      </p:sp>
      <p:sp>
        <p:nvSpPr>
          <p:cNvPr id="6" name="Segnaposto numero diapositiva 5"/>
          <p:cNvSpPr>
            <a:spLocks noGrp="1"/>
          </p:cNvSpPr>
          <p:nvPr>
            <p:ph type="sldNum" sz="quarter" idx="12"/>
          </p:nvPr>
        </p:nvSpPr>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pic>
        <p:nvPicPr>
          <p:cNvPr id="9" name="Immagin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verticale 1"/>
          <p:cNvSpPr>
            <a:spLocks noGrp="1"/>
          </p:cNvSpPr>
          <p:nvPr>
            <p:ph type="title" orient="vert"/>
          </p:nvPr>
        </p:nvSpPr>
        <p:spPr>
          <a:xfrm>
            <a:off x="6543675" y="609602"/>
            <a:ext cx="1914995" cy="5181599"/>
          </a:xfrm>
        </p:spPr>
        <p:txBody>
          <a:bodyPr vert="eaVert" rtlCol="0"/>
          <a:lstStyle>
            <a:lvl1pPr algn="l">
              <a:defRPr/>
            </a:lvl1pPr>
          </a:lstStyle>
          <a:p>
            <a:pPr rtl="0"/>
            <a:r>
              <a:rPr lang="it-IT" noProof="0" smtClean="0"/>
              <a:t>Fare clic per modificare lo stile del titolo</a:t>
            </a:r>
            <a:endParaRPr lang="it-IT" noProof="0"/>
          </a:p>
        </p:txBody>
      </p:sp>
      <p:sp>
        <p:nvSpPr>
          <p:cNvPr id="8" name="Segnaposto testo verticale 2"/>
          <p:cNvSpPr>
            <a:spLocks noGrp="1"/>
          </p:cNvSpPr>
          <p:nvPr>
            <p:ph type="body" orient="vert" sz="quarter" idx="13"/>
          </p:nvPr>
        </p:nvSpPr>
        <p:spPr>
          <a:xfrm>
            <a:off x="685331" y="609602"/>
            <a:ext cx="5744043" cy="5181599"/>
          </a:xfrm>
        </p:spPr>
        <p:txBody>
          <a:bodyPr vert="eaVert"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a:p>
        </p:txBody>
      </p:sp>
      <p:sp>
        <p:nvSpPr>
          <p:cNvPr id="4" name="Segnaposto data 3"/>
          <p:cNvSpPr>
            <a:spLocks noGrp="1"/>
          </p:cNvSpPr>
          <p:nvPr>
            <p:ph type="dt" sz="half" idx="10"/>
          </p:nvPr>
        </p:nvSpPr>
        <p:spPr/>
        <p:txBody>
          <a:bodyPr rtlCol="0"/>
          <a:lstStyle/>
          <a:p>
            <a:fld id="{69C92F49-518D-4A7A-9C91-3415CF026385}" type="datetimeFigureOut">
              <a:rPr lang="it-IT" smtClean="0"/>
              <a:t>02/06/2020</a:t>
            </a:fld>
            <a:endParaRPr lang="it-IT" dirty="0"/>
          </a:p>
        </p:txBody>
      </p:sp>
      <p:sp>
        <p:nvSpPr>
          <p:cNvPr id="5" name="Segnaposto piè di pagina 4"/>
          <p:cNvSpPr>
            <a:spLocks noGrp="1"/>
          </p:cNvSpPr>
          <p:nvPr>
            <p:ph type="ftr" sz="quarter" idx="11"/>
          </p:nvPr>
        </p:nvSpPr>
        <p:spPr/>
        <p:txBody>
          <a:bodyPr rtlCol="0"/>
          <a:lstStyle/>
          <a:p>
            <a:endParaRPr lang="it-IT" dirty="0"/>
          </a:p>
        </p:txBody>
      </p:sp>
      <p:sp>
        <p:nvSpPr>
          <p:cNvPr id="6" name="Segnaposto numero diapositiva 5"/>
          <p:cNvSpPr>
            <a:spLocks noGrp="1"/>
          </p:cNvSpPr>
          <p:nvPr>
            <p:ph type="sldNum" sz="quarter" idx="12"/>
          </p:nvPr>
        </p:nvSpPr>
        <p:spPr/>
        <p:txBody>
          <a:bodyPr rtlCol="0"/>
          <a:lstStyle/>
          <a:p>
            <a:fld id="{65FAEECE-EF19-4E4A-BC14-BD9A975E9DE7}" type="slidenum">
              <a:rPr lang="it-IT" smtClean="0"/>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65FAEECE-EF19-4E4A-BC14-BD9A975E9DE7}" type="slidenum">
              <a:rPr lang="it-IT" smtClean="0"/>
              <a:t>‹N›</a:t>
            </a:fld>
            <a:endParaRPr lang="it-IT" dirty="0"/>
          </a:p>
        </p:txBody>
      </p:sp>
    </p:spTree>
    <p:extLst>
      <p:ext uri="{BB962C8B-B14F-4D97-AF65-F5344CB8AC3E}">
        <p14:creationId xmlns:p14="http://schemas.microsoft.com/office/powerpoint/2010/main" val="352271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65FAEECE-EF19-4E4A-BC14-BD9A975E9DE7}" type="slidenum">
              <a:rPr lang="it-IT" smtClean="0"/>
              <a:t>‹N›</a:t>
            </a:fld>
            <a:endParaRPr lang="it-IT" dirty="0"/>
          </a:p>
        </p:txBody>
      </p:sp>
    </p:spTree>
    <p:extLst>
      <p:ext uri="{BB962C8B-B14F-4D97-AF65-F5344CB8AC3E}">
        <p14:creationId xmlns:p14="http://schemas.microsoft.com/office/powerpoint/2010/main" val="33792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65FAEECE-EF19-4E4A-BC14-BD9A975E9DE7}" type="slidenum">
              <a:rPr lang="it-IT" smtClean="0"/>
              <a:t>‹N›</a:t>
            </a:fld>
            <a:endParaRPr lang="it-IT" dirty="0"/>
          </a:p>
        </p:txBody>
      </p:sp>
    </p:spTree>
    <p:extLst>
      <p:ext uri="{BB962C8B-B14F-4D97-AF65-F5344CB8AC3E}">
        <p14:creationId xmlns:p14="http://schemas.microsoft.com/office/powerpoint/2010/main" val="302677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65FAEECE-EF19-4E4A-BC14-BD9A975E9DE7}" type="slidenum">
              <a:rPr lang="it-IT" smtClean="0"/>
              <a:t>‹N›</a:t>
            </a:fld>
            <a:endParaRPr lang="it-IT" dirty="0"/>
          </a:p>
        </p:txBody>
      </p:sp>
    </p:spTree>
    <p:extLst>
      <p:ext uri="{BB962C8B-B14F-4D97-AF65-F5344CB8AC3E}">
        <p14:creationId xmlns:p14="http://schemas.microsoft.com/office/powerpoint/2010/main" val="281192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smtClean="0"/>
              <a:t>Fare clic sull'icona per inserire un'immagine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9C92F49-518D-4A7A-9C91-3415CF026385}" type="datetimeFigureOut">
              <a:rPr lang="it-IT" smtClean="0"/>
              <a:t>02/06/2020</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65FAEECE-EF19-4E4A-BC14-BD9A975E9DE7}" type="slidenum">
              <a:rPr lang="it-IT" smtClean="0"/>
              <a:t>‹N›</a:t>
            </a:fld>
            <a:endParaRPr lang="it-IT" dirty="0"/>
          </a:p>
        </p:txBody>
      </p:sp>
    </p:spTree>
    <p:extLst>
      <p:ext uri="{BB962C8B-B14F-4D97-AF65-F5344CB8AC3E}">
        <p14:creationId xmlns:p14="http://schemas.microsoft.com/office/powerpoint/2010/main" val="340885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C92F49-518D-4A7A-9C91-3415CF026385}" type="datetimeFigureOut">
              <a:rPr lang="it-IT" smtClean="0"/>
              <a:t>02/06/2020</a:t>
            </a:fld>
            <a:endParaRPr lang="it-IT"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5FAEECE-EF19-4E4A-BC14-BD9A975E9DE7}" type="slidenum">
              <a:rPr lang="it-IT" smtClean="0"/>
              <a:t>‹N›</a:t>
            </a:fld>
            <a:endParaRPr lang="it-IT" dirty="0"/>
          </a:p>
        </p:txBody>
      </p:sp>
    </p:spTree>
    <p:extLst>
      <p:ext uri="{BB962C8B-B14F-4D97-AF65-F5344CB8AC3E}">
        <p14:creationId xmlns:p14="http://schemas.microsoft.com/office/powerpoint/2010/main" val="31136798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8615C6B-1C98-4B1C-AB4B-1E1898E593BE}"/>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a:extLst>
              <a:ext uri="{FF2B5EF4-FFF2-40B4-BE49-F238E27FC236}">
                <a16:creationId xmlns:a16="http://schemas.microsoft.com/office/drawing/2014/main" xmlns="" id="{2E8DFF97-B7FD-47F9-BC7F-DD4B4C5EA2F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a:extLst>
              <a:ext uri="{FF2B5EF4-FFF2-40B4-BE49-F238E27FC236}">
                <a16:creationId xmlns:a16="http://schemas.microsoft.com/office/drawing/2014/main" xmlns="" id="{A1831D22-079E-43E3-86A4-BA12DB888C79}"/>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pPr/>
              <a:t>6/2/2020</a:t>
            </a:fld>
            <a:endParaRPr lang="en-US" dirty="0"/>
          </a:p>
        </p:txBody>
      </p:sp>
      <p:sp>
        <p:nvSpPr>
          <p:cNvPr id="5" name="Footer Placeholder 4">
            <a:extLst>
              <a:ext uri="{FF2B5EF4-FFF2-40B4-BE49-F238E27FC236}">
                <a16:creationId xmlns:a16="http://schemas.microsoft.com/office/drawing/2014/main" xmlns="" id="{A14C30A2-140B-4A5D-BEEC-C1314AF1F3F6}"/>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1B71BA8F-7826-496D-91F8-B3ECDF34DA73}"/>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pPr/>
              <a:t>‹N›</a:t>
            </a:fld>
            <a:endParaRPr lang="en-US" dirty="0"/>
          </a:p>
        </p:txBody>
      </p:sp>
    </p:spTree>
    <p:extLst>
      <p:ext uri="{BB962C8B-B14F-4D97-AF65-F5344CB8AC3E}">
        <p14:creationId xmlns:p14="http://schemas.microsoft.com/office/powerpoint/2010/main" val="218241492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magin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titolo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69C92F49-518D-4A7A-9C91-3415CF026385}" type="datetimeFigureOut">
              <a:rPr lang="it-IT" smtClean="0"/>
              <a:t>02/06/2020</a:t>
            </a:fld>
            <a:endParaRPr lang="it-IT" dirty="0"/>
          </a:p>
        </p:txBody>
      </p:sp>
      <p:sp>
        <p:nvSpPr>
          <p:cNvPr id="5" name="Segnaposto piè di pagina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it-IT" dirty="0"/>
          </a:p>
        </p:txBody>
      </p:sp>
      <p:sp>
        <p:nvSpPr>
          <p:cNvPr id="6" name="Segnaposto numero diapositiva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5FAEECE-EF19-4E4A-BC14-BD9A975E9DE7}" type="slidenum">
              <a:rPr lang="it-IT" smtClean="0"/>
              <a:t>‹N›</a:t>
            </a:fld>
            <a:endParaRPr lang="it-IT"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1.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4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0.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2.jpeg"/><Relationship Id="rId1" Type="http://schemas.openxmlformats.org/officeDocument/2006/relationships/slideLayout" Target="../slideLayouts/slideLayout41.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9.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331" y="828565"/>
            <a:ext cx="7763814" cy="1448308"/>
          </a:xfrm>
        </p:spPr>
        <p:txBody>
          <a:bodyPr>
            <a:normAutofit fontScale="90000"/>
          </a:bodyPr>
          <a:lstStyle/>
          <a:p>
            <a:pPr algn="l"/>
            <a:r>
              <a:rPr lang="hr-HR" sz="2000" cap="none" dirty="0">
                <a:solidFill>
                  <a:srgbClr val="0000FF"/>
                </a:solidFill>
                <a:latin typeface="Calibri"/>
              </a:rPr>
              <a:t>Erasmus+ project 2018-2020</a:t>
            </a:r>
            <a:br>
              <a:rPr lang="hr-HR" sz="2000" cap="none" dirty="0">
                <a:solidFill>
                  <a:srgbClr val="0000FF"/>
                </a:solidFill>
                <a:latin typeface="Calibri"/>
              </a:rPr>
            </a:br>
            <a:r>
              <a:rPr lang="hr-HR" sz="2000" cap="none" dirty="0">
                <a:solidFill>
                  <a:srgbClr val="0000FF"/>
                </a:solidFill>
                <a:latin typeface="Calibri"/>
              </a:rPr>
              <a:t>2018-1-HR01-KA229- 047516</a:t>
            </a:r>
            <a:r>
              <a:rPr lang="it-IT" sz="2000" cap="none" dirty="0">
                <a:solidFill>
                  <a:srgbClr val="0000FF"/>
                </a:solidFill>
                <a:latin typeface="Calibri"/>
              </a:rPr>
              <a:t/>
            </a:r>
            <a:br>
              <a:rPr lang="it-IT" sz="2000" cap="none" dirty="0">
                <a:solidFill>
                  <a:srgbClr val="0000FF"/>
                </a:solidFill>
                <a:latin typeface="Calibri"/>
              </a:rPr>
            </a:br>
            <a:r>
              <a:rPr lang="hr-HR" sz="2000" cap="none" dirty="0">
                <a:solidFill>
                  <a:srgbClr val="0000FF"/>
                </a:solidFill>
                <a:latin typeface="Calibri"/>
              </a:rPr>
              <a:t>Stop Climate Change – Together Europe Achieves More   </a:t>
            </a:r>
            <a:r>
              <a:rPr lang="it-IT" sz="2000" cap="none" dirty="0">
                <a:solidFill>
                  <a:srgbClr val="0000FF"/>
                </a:solidFill>
                <a:latin typeface="Calibri"/>
              </a:rPr>
              <a:t>           </a:t>
            </a:r>
            <a:r>
              <a:rPr lang="it-IT" sz="1800" cap="none" dirty="0">
                <a:solidFill>
                  <a:srgbClr val="0000FF"/>
                </a:solidFill>
                <a:latin typeface="Calibri"/>
              </a:rPr>
              <a:t/>
            </a:r>
            <a:br>
              <a:rPr lang="it-IT" sz="1800" cap="none" dirty="0">
                <a:solidFill>
                  <a:srgbClr val="0000FF"/>
                </a:solidFill>
                <a:latin typeface="Calibri"/>
              </a:rPr>
            </a:br>
            <a:endParaRPr lang="it-IT" dirty="0">
              <a:solidFill>
                <a:srgbClr val="0000FF"/>
              </a:solidFill>
            </a:endParaRPr>
          </a:p>
        </p:txBody>
      </p:sp>
      <p:sp>
        <p:nvSpPr>
          <p:cNvPr id="9" name="Segnaposto testo 8"/>
          <p:cNvSpPr>
            <a:spLocks noGrp="1"/>
          </p:cNvSpPr>
          <p:nvPr>
            <p:ph type="body" idx="1"/>
          </p:nvPr>
        </p:nvSpPr>
        <p:spPr>
          <a:xfrm>
            <a:off x="685331" y="3212976"/>
            <a:ext cx="7763814" cy="2309221"/>
          </a:xfrm>
        </p:spPr>
        <p:txBody>
          <a:bodyPr>
            <a:normAutofit fontScale="32500" lnSpcReduction="20000"/>
          </a:bodyPr>
          <a:lstStyle/>
          <a:p>
            <a:endParaRPr lang="it-IT" sz="5200" dirty="0" smtClean="0">
              <a:solidFill>
                <a:srgbClr val="3BC38F"/>
              </a:solidFill>
              <a:latin typeface="Arial Black" panose="020B0A04020102020204" pitchFamily="34" charset="0"/>
            </a:endParaRPr>
          </a:p>
          <a:p>
            <a:r>
              <a:rPr lang="it-IT" sz="10000" dirty="0" smtClean="0">
                <a:solidFill>
                  <a:srgbClr val="3BC38F"/>
                </a:solidFill>
                <a:latin typeface="Arial Black" panose="020B0A04020102020204" pitchFamily="34" charset="0"/>
              </a:rPr>
              <a:t>BIODIVERSITY</a:t>
            </a:r>
          </a:p>
          <a:p>
            <a:endParaRPr lang="it-IT" sz="4000" dirty="0" smtClean="0">
              <a:solidFill>
                <a:srgbClr val="3BC38F"/>
              </a:solidFill>
              <a:latin typeface="Arial Black" panose="020B0A04020102020204" pitchFamily="34" charset="0"/>
            </a:endParaRPr>
          </a:p>
          <a:p>
            <a:pPr algn="l"/>
            <a:endParaRPr lang="it-IT" sz="1800" dirty="0" smtClean="0">
              <a:solidFill>
                <a:srgbClr val="3BC38F"/>
              </a:solidFill>
              <a:latin typeface="Arial Black" panose="020B0A04020102020204" pitchFamily="34" charset="0"/>
            </a:endParaRPr>
          </a:p>
          <a:p>
            <a:pPr algn="l"/>
            <a:endParaRPr lang="it-IT" sz="1800" dirty="0">
              <a:solidFill>
                <a:srgbClr val="3BC38F"/>
              </a:solidFill>
              <a:latin typeface="Arial Black" panose="020B0A04020102020204" pitchFamily="34" charset="0"/>
            </a:endParaRPr>
          </a:p>
          <a:p>
            <a:pPr algn="l"/>
            <a:r>
              <a:rPr lang="it-IT" sz="4500" dirty="0" smtClean="0">
                <a:solidFill>
                  <a:srgbClr val="3BC38F"/>
                </a:solidFill>
                <a:latin typeface="Arial Black" panose="020B0A04020102020204" pitchFamily="34" charset="0"/>
              </a:rPr>
              <a:t>MAY 2020</a:t>
            </a:r>
          </a:p>
          <a:p>
            <a:pPr algn="l"/>
            <a:endParaRPr lang="it-IT" sz="4000" dirty="0" smtClean="0">
              <a:solidFill>
                <a:srgbClr val="3BC38F"/>
              </a:solidFill>
              <a:latin typeface="Arial Black" panose="020B0A04020102020204" pitchFamily="34" charset="0"/>
            </a:endParaRPr>
          </a:p>
          <a:p>
            <a:pPr algn="l"/>
            <a:endParaRPr lang="it-IT" dirty="0">
              <a:solidFill>
                <a:srgbClr val="3BC38F"/>
              </a:solidFill>
              <a:latin typeface="Arial Black" panose="020B0A04020102020204" pitchFamily="34" charset="0"/>
            </a:endParaRPr>
          </a:p>
        </p:txBody>
      </p:sp>
      <p:pic>
        <p:nvPicPr>
          <p:cNvPr id="4" name="Immagine 3" descr="C:\Documents and Settings\Marin\My Documents\Erasmus logo (2).jpeg"/>
          <p:cNvPicPr/>
          <p:nvPr/>
        </p:nvPicPr>
        <p:blipFill>
          <a:blip r:embed="rId2" cstate="email"/>
          <a:srcRect/>
          <a:stretch>
            <a:fillRect/>
          </a:stretch>
        </p:blipFill>
        <p:spPr bwMode="auto">
          <a:xfrm>
            <a:off x="6948264" y="404664"/>
            <a:ext cx="1440160" cy="1296144"/>
          </a:xfrm>
          <a:prstGeom prst="rect">
            <a:avLst/>
          </a:prstGeom>
          <a:noFill/>
        </p:spPr>
      </p:pic>
      <p:pic>
        <p:nvPicPr>
          <p:cNvPr id="5" name="Immagine 4" descr="C:\Users\Gabi\Desktop\UCIT, VESNA - ERASMUS mail\er logo.jpg"/>
          <p:cNvPicPr/>
          <p:nvPr/>
        </p:nvPicPr>
        <p:blipFill>
          <a:blip r:embed="rId3" cstate="email"/>
          <a:srcRect/>
          <a:stretch>
            <a:fillRect/>
          </a:stretch>
        </p:blipFill>
        <p:spPr bwMode="auto">
          <a:xfrm>
            <a:off x="5229355" y="1916832"/>
            <a:ext cx="3725850" cy="857256"/>
          </a:xfrm>
          <a:prstGeom prst="rect">
            <a:avLst/>
          </a:prstGeom>
          <a:noFill/>
        </p:spPr>
      </p:pic>
      <p:pic>
        <p:nvPicPr>
          <p:cNvPr id="6" name="Immagine 5"/>
          <p:cNvPicPr/>
          <p:nvPr/>
        </p:nvPicPr>
        <p:blipFill>
          <a:blip r:embed="rId4" cstate="email"/>
          <a:srcRect/>
          <a:stretch>
            <a:fillRect/>
          </a:stretch>
        </p:blipFill>
        <p:spPr bwMode="auto">
          <a:xfrm>
            <a:off x="6084168" y="5054145"/>
            <a:ext cx="1008112" cy="936104"/>
          </a:xfrm>
          <a:prstGeom prst="rect">
            <a:avLst/>
          </a:prstGeom>
          <a:noFill/>
          <a:ln w="9525">
            <a:noFill/>
            <a:miter lim="800000"/>
            <a:headEnd/>
            <a:tailEnd/>
          </a:ln>
        </p:spPr>
      </p:pic>
      <p:pic>
        <p:nvPicPr>
          <p:cNvPr id="8" name="Immagine 7"/>
          <p:cNvPicPr/>
          <p:nvPr/>
        </p:nvPicPr>
        <p:blipFill>
          <a:blip r:embed="rId5" cstate="email"/>
          <a:srcRect/>
          <a:stretch>
            <a:fillRect/>
          </a:stretch>
        </p:blipFill>
        <p:spPr bwMode="auto">
          <a:xfrm>
            <a:off x="7424700" y="5054145"/>
            <a:ext cx="936104" cy="936104"/>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2824221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14355"/>
          </a:xfrm>
        </p:spPr>
        <p:txBody>
          <a:bodyPr>
            <a:normAutofit/>
          </a:bodyPr>
          <a:lstStyle/>
          <a:p>
            <a:pPr>
              <a:lnSpc>
                <a:spcPct val="120000"/>
              </a:lnSpc>
              <a:spcBef>
                <a:spcPts val="1000"/>
              </a:spcBef>
              <a:buClr>
                <a:schemeClr val="tx1"/>
              </a:buClr>
            </a:pPr>
            <a:r>
              <a:rPr lang="en-GB" sz="2400" b="1" dirty="0" smtClean="0">
                <a:solidFill>
                  <a:srgbClr val="C00000"/>
                </a:solidFill>
                <a:latin typeface="Bell MT" pitchFamily="18" charset="0"/>
                <a:ea typeface="+mn-ea"/>
                <a:cs typeface="+mn-cs"/>
              </a:rPr>
              <a:t>fauna</a:t>
            </a:r>
          </a:p>
        </p:txBody>
      </p:sp>
      <p:sp>
        <p:nvSpPr>
          <p:cNvPr id="3" name="Segnaposto testo 2"/>
          <p:cNvSpPr>
            <a:spLocks noGrp="1"/>
          </p:cNvSpPr>
          <p:nvPr>
            <p:ph type="body" sz="half" idx="2"/>
          </p:nvPr>
        </p:nvSpPr>
        <p:spPr>
          <a:xfrm>
            <a:off x="0" y="857232"/>
            <a:ext cx="9143999" cy="2214578"/>
          </a:xfrm>
        </p:spPr>
        <p:txBody>
          <a:bodyPr>
            <a:normAutofit lnSpcReduction="10000"/>
          </a:bodyPr>
          <a:lstStyle/>
          <a:p>
            <a:pPr algn="l"/>
            <a:r>
              <a:rPr lang="en-US" sz="2000" cap="none" dirty="0" smtClean="0">
                <a:latin typeface="Shruti" pitchFamily="34" charset="0"/>
                <a:cs typeface="Shruti" pitchFamily="34" charset="0"/>
              </a:rPr>
              <a:t>There are bears, lynx, jackals, wild boars, chamois, deer, foxes and badgers in the mountains. </a:t>
            </a:r>
          </a:p>
          <a:p>
            <a:pPr algn="l"/>
            <a:r>
              <a:rPr lang="en-US" sz="2000" cap="none" dirty="0" smtClean="0">
                <a:latin typeface="Shruti" pitchFamily="34" charset="0"/>
                <a:cs typeface="Shruti" pitchFamily="34" charset="0"/>
              </a:rPr>
              <a:t>Numerous bird species including hawk, pelican, white heron and stork. </a:t>
            </a:r>
          </a:p>
          <a:p>
            <a:pPr algn="l"/>
            <a:r>
              <a:rPr lang="en-US" sz="2000" cap="none" dirty="0" smtClean="0">
                <a:latin typeface="Shruti" pitchFamily="34" charset="0"/>
                <a:cs typeface="Shruti" pitchFamily="34" charset="0"/>
              </a:rPr>
              <a:t>There is the monk seal. </a:t>
            </a:r>
          </a:p>
          <a:p>
            <a:pPr algn="l"/>
            <a:r>
              <a:rPr lang="en-US" sz="2000" cap="none" dirty="0" smtClean="0">
                <a:latin typeface="Shruti" pitchFamily="34" charset="0"/>
                <a:cs typeface="Shruti" pitchFamily="34" charset="0"/>
              </a:rPr>
              <a:t>You will see in the Cyclades, many pony-birds that help men</a:t>
            </a:r>
            <a:r>
              <a:rPr lang="en-US" sz="2000" dirty="0" smtClean="0">
                <a:latin typeface="Shruti" pitchFamily="34" charset="0"/>
                <a:cs typeface="Shruti" pitchFamily="34" charset="0"/>
              </a:rPr>
              <a:t>.</a:t>
            </a:r>
            <a:endParaRPr lang="en-GB" sz="2000" dirty="0">
              <a:latin typeface="Shruti" pitchFamily="34" charset="0"/>
              <a:cs typeface="Shruti" pitchFamily="34" charset="0"/>
            </a:endParaRPr>
          </a:p>
        </p:txBody>
      </p:sp>
      <p:pic>
        <p:nvPicPr>
          <p:cNvPr id="4" name="Immagine 3" descr="grecia.jpg"/>
          <p:cNvPicPr>
            <a:picLocks noChangeAspect="1"/>
          </p:cNvPicPr>
          <p:nvPr/>
        </p:nvPicPr>
        <p:blipFill>
          <a:blip r:embed="rId2"/>
          <a:stretch>
            <a:fillRect/>
          </a:stretch>
        </p:blipFill>
        <p:spPr>
          <a:xfrm>
            <a:off x="214282" y="3000372"/>
            <a:ext cx="2750331" cy="1833554"/>
          </a:xfrm>
          <a:prstGeom prst="rect">
            <a:avLst/>
          </a:prstGeom>
        </p:spPr>
      </p:pic>
      <p:pic>
        <p:nvPicPr>
          <p:cNvPr id="5" name="Immagine 4" descr="foca-monaca-.jpg"/>
          <p:cNvPicPr>
            <a:picLocks noChangeAspect="1"/>
          </p:cNvPicPr>
          <p:nvPr/>
        </p:nvPicPr>
        <p:blipFill>
          <a:blip r:embed="rId3"/>
          <a:stretch>
            <a:fillRect/>
          </a:stretch>
        </p:blipFill>
        <p:spPr>
          <a:xfrm>
            <a:off x="2928926" y="4929198"/>
            <a:ext cx="3026849" cy="1776413"/>
          </a:xfrm>
          <a:prstGeom prst="rect">
            <a:avLst/>
          </a:prstGeom>
        </p:spPr>
      </p:pic>
      <p:pic>
        <p:nvPicPr>
          <p:cNvPr id="6" name="Immagine 5" descr="4697.jpg"/>
          <p:cNvPicPr>
            <a:picLocks noChangeAspect="1"/>
          </p:cNvPicPr>
          <p:nvPr/>
        </p:nvPicPr>
        <p:blipFill>
          <a:blip r:embed="rId4"/>
          <a:stretch>
            <a:fillRect/>
          </a:stretch>
        </p:blipFill>
        <p:spPr>
          <a:xfrm>
            <a:off x="5929322" y="3000372"/>
            <a:ext cx="2928958" cy="1952639"/>
          </a:xfrm>
          <a:prstGeom prst="rect">
            <a:avLst/>
          </a:prstGeom>
        </p:spPr>
      </p:pic>
      <p:pic>
        <p:nvPicPr>
          <p:cNvPr id="7" name="Immagine 6" descr="13.jpg"/>
          <p:cNvPicPr>
            <a:picLocks noChangeAspect="1"/>
          </p:cNvPicPr>
          <p:nvPr/>
        </p:nvPicPr>
        <p:blipFill>
          <a:blip r:embed="rId5"/>
          <a:stretch>
            <a:fillRect/>
          </a:stretch>
        </p:blipFill>
        <p:spPr>
          <a:xfrm>
            <a:off x="214282" y="4857760"/>
            <a:ext cx="2666987" cy="2000240"/>
          </a:xfrm>
          <a:prstGeom prst="rect">
            <a:avLst/>
          </a:prstGeom>
        </p:spPr>
      </p:pic>
      <p:pic>
        <p:nvPicPr>
          <p:cNvPr id="8" name="Immagine 7" descr="osopardo.jpg"/>
          <p:cNvPicPr>
            <a:picLocks noChangeAspect="1"/>
          </p:cNvPicPr>
          <p:nvPr/>
        </p:nvPicPr>
        <p:blipFill>
          <a:blip r:embed="rId6"/>
          <a:stretch>
            <a:fillRect/>
          </a:stretch>
        </p:blipFill>
        <p:spPr>
          <a:xfrm>
            <a:off x="3071802" y="3000372"/>
            <a:ext cx="2786082" cy="1935785"/>
          </a:xfrm>
          <a:prstGeom prst="rect">
            <a:avLst/>
          </a:prstGeom>
        </p:spPr>
      </p:pic>
      <p:pic>
        <p:nvPicPr>
          <p:cNvPr id="9" name="Immagine 8" descr="2.jpg"/>
          <p:cNvPicPr>
            <a:picLocks noChangeAspect="1"/>
          </p:cNvPicPr>
          <p:nvPr/>
        </p:nvPicPr>
        <p:blipFill>
          <a:blip r:embed="rId7" cstate="print"/>
          <a:stretch>
            <a:fillRect/>
          </a:stretch>
        </p:blipFill>
        <p:spPr>
          <a:xfrm>
            <a:off x="6000759" y="4982180"/>
            <a:ext cx="2857521" cy="1830069"/>
          </a:xfrm>
          <a:prstGeom prst="rect">
            <a:avLst/>
          </a:prstGeom>
        </p:spPr>
      </p:pic>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928670"/>
          </a:xfrm>
        </p:spPr>
        <p:txBody>
          <a:bodyPr>
            <a:normAutofit/>
          </a:bodyPr>
          <a:lstStyle/>
          <a:p>
            <a:r>
              <a:rPr lang="en-GB" sz="5400" dirty="0" smtClean="0">
                <a:ln w="25400">
                  <a:gradFill>
                    <a:gsLst>
                      <a:gs pos="0">
                        <a:srgbClr val="000000"/>
                      </a:gs>
                      <a:gs pos="20000">
                        <a:srgbClr val="000040"/>
                      </a:gs>
                      <a:gs pos="50000">
                        <a:srgbClr val="400040"/>
                      </a:gs>
                      <a:gs pos="75000">
                        <a:srgbClr val="8F0040"/>
                      </a:gs>
                      <a:gs pos="89999">
                        <a:srgbClr val="F27300"/>
                      </a:gs>
                      <a:gs pos="100000">
                        <a:srgbClr val="FFBF00"/>
                      </a:gs>
                    </a:gsLst>
                    <a:lin ang="16200000" scaled="0"/>
                  </a:gradFill>
                </a:ln>
                <a:gradFill>
                  <a:gsLst>
                    <a:gs pos="0">
                      <a:srgbClr val="000000"/>
                    </a:gs>
                    <a:gs pos="20000">
                      <a:srgbClr val="000040"/>
                    </a:gs>
                    <a:gs pos="50000">
                      <a:srgbClr val="400040"/>
                    </a:gs>
                    <a:gs pos="75000">
                      <a:srgbClr val="8F0040"/>
                    </a:gs>
                    <a:gs pos="89999">
                      <a:srgbClr val="F27300"/>
                    </a:gs>
                    <a:gs pos="100000">
                      <a:srgbClr val="FFBF00"/>
                    </a:gs>
                  </a:gsLst>
                  <a:lin ang="16200000" scaled="0"/>
                </a:gradFill>
                <a:effectLst>
                  <a:outerShdw dist="25400" dir="18600000" sx="101000" sy="101000" algn="r" rotWithShape="0">
                    <a:prstClr val="black"/>
                  </a:outerShdw>
                </a:effectLst>
                <a:latin typeface="AR HERMANN" pitchFamily="2" charset="0"/>
              </a:rPr>
              <a:t>Croatia</a:t>
            </a:r>
            <a:endParaRPr lang="en-GB" sz="5400" dirty="0">
              <a:ln w="25400">
                <a:gradFill>
                  <a:gsLst>
                    <a:gs pos="0">
                      <a:srgbClr val="000000"/>
                    </a:gs>
                    <a:gs pos="20000">
                      <a:srgbClr val="000040"/>
                    </a:gs>
                    <a:gs pos="50000">
                      <a:srgbClr val="400040"/>
                    </a:gs>
                    <a:gs pos="75000">
                      <a:srgbClr val="8F0040"/>
                    </a:gs>
                    <a:gs pos="89999">
                      <a:srgbClr val="F27300"/>
                    </a:gs>
                    <a:gs pos="100000">
                      <a:srgbClr val="FFBF00"/>
                    </a:gs>
                  </a:gsLst>
                  <a:lin ang="16200000" scaled="0"/>
                </a:gradFill>
              </a:ln>
              <a:gradFill>
                <a:gsLst>
                  <a:gs pos="0">
                    <a:srgbClr val="000000"/>
                  </a:gs>
                  <a:gs pos="20000">
                    <a:srgbClr val="000040"/>
                  </a:gs>
                  <a:gs pos="50000">
                    <a:srgbClr val="400040"/>
                  </a:gs>
                  <a:gs pos="75000">
                    <a:srgbClr val="8F0040"/>
                  </a:gs>
                  <a:gs pos="89999">
                    <a:srgbClr val="F27300"/>
                  </a:gs>
                  <a:gs pos="100000">
                    <a:srgbClr val="FFBF00"/>
                  </a:gs>
                </a:gsLst>
                <a:lin ang="16200000" scaled="0"/>
              </a:gradFill>
              <a:effectLst>
                <a:outerShdw dist="25400" dir="18600000" sx="101000" sy="101000" algn="r" rotWithShape="0">
                  <a:prstClr val="black"/>
                </a:outerShdw>
              </a:effectLst>
              <a:latin typeface="AR HERMANN" pitchFamily="2" charset="0"/>
            </a:endParaRPr>
          </a:p>
        </p:txBody>
      </p:sp>
      <p:sp>
        <p:nvSpPr>
          <p:cNvPr id="3" name="Segnaposto testo 2"/>
          <p:cNvSpPr>
            <a:spLocks noGrp="1"/>
          </p:cNvSpPr>
          <p:nvPr>
            <p:ph type="body" sz="half" idx="13"/>
          </p:nvPr>
        </p:nvSpPr>
        <p:spPr>
          <a:xfrm>
            <a:off x="0" y="714356"/>
            <a:ext cx="9144000" cy="571504"/>
          </a:xfrm>
        </p:spPr>
        <p:txBody>
          <a:bodyPr>
            <a:normAutofit/>
          </a:bodyPr>
          <a:lstStyle/>
          <a:p>
            <a:pPr algn="ctr"/>
            <a:r>
              <a:rPr lang="en-GB" sz="2400" b="1" dirty="0" smtClean="0">
                <a:solidFill>
                  <a:srgbClr val="C00000"/>
                </a:solidFill>
                <a:latin typeface="Bell MT" pitchFamily="18" charset="0"/>
              </a:rPr>
              <a:t>Flora and fauna</a:t>
            </a:r>
          </a:p>
        </p:txBody>
      </p:sp>
      <p:sp>
        <p:nvSpPr>
          <p:cNvPr id="4" name="Segnaposto testo 3"/>
          <p:cNvSpPr>
            <a:spLocks noGrp="1"/>
          </p:cNvSpPr>
          <p:nvPr>
            <p:ph type="body" sz="half" idx="2"/>
          </p:nvPr>
        </p:nvSpPr>
        <p:spPr>
          <a:xfrm>
            <a:off x="0" y="1142984"/>
            <a:ext cx="9144000" cy="1428760"/>
          </a:xfrm>
        </p:spPr>
        <p:txBody>
          <a:bodyPr>
            <a:normAutofit/>
          </a:bodyPr>
          <a:lstStyle/>
          <a:p>
            <a:pPr algn="l"/>
            <a:r>
              <a:rPr lang="en-US" sz="2000" cap="none" dirty="0" smtClean="0">
                <a:latin typeface="Shruti" pitchFamily="34" charset="0"/>
                <a:cs typeface="Shruti" pitchFamily="34" charset="0"/>
              </a:rPr>
              <a:t>Croatia is a fantastic place full of natural beauty.</a:t>
            </a:r>
          </a:p>
          <a:p>
            <a:pPr algn="l"/>
            <a:r>
              <a:rPr lang="en-US" sz="2000" cap="none" dirty="0" smtClean="0">
                <a:latin typeface="Shruti" pitchFamily="34" charset="0"/>
                <a:cs typeface="Shruti" pitchFamily="34" charset="0"/>
              </a:rPr>
              <a:t>It is characterized by mountain massifs, karts hills, river valleys and a very jagged coast with a large number of islands.</a:t>
            </a:r>
            <a:endParaRPr lang="en-GB" sz="2000" cap="none" dirty="0">
              <a:latin typeface="Shruti" pitchFamily="34" charset="0"/>
              <a:cs typeface="Shruti" pitchFamily="34" charset="0"/>
            </a:endParaRPr>
          </a:p>
        </p:txBody>
      </p:sp>
      <p:pic>
        <p:nvPicPr>
          <p:cNvPr id="5" name="Immagine 4" descr="00e.jpg"/>
          <p:cNvPicPr>
            <a:picLocks noChangeAspect="1"/>
          </p:cNvPicPr>
          <p:nvPr/>
        </p:nvPicPr>
        <p:blipFill>
          <a:blip r:embed="rId2"/>
          <a:srcRect t="12492" b="7199"/>
          <a:stretch>
            <a:fillRect/>
          </a:stretch>
        </p:blipFill>
        <p:spPr>
          <a:xfrm>
            <a:off x="0" y="2357430"/>
            <a:ext cx="2486036" cy="3214710"/>
          </a:xfrm>
          <a:prstGeom prst="rect">
            <a:avLst/>
          </a:prstGeom>
          <a:ln>
            <a:noFill/>
          </a:ln>
          <a:effectLst>
            <a:softEdge rad="112500"/>
          </a:effectLst>
        </p:spPr>
      </p:pic>
      <p:pic>
        <p:nvPicPr>
          <p:cNvPr id="6" name="Immagine 5" descr="aa.jpg"/>
          <p:cNvPicPr>
            <a:picLocks noChangeAspect="1"/>
          </p:cNvPicPr>
          <p:nvPr/>
        </p:nvPicPr>
        <p:blipFill>
          <a:blip r:embed="rId3"/>
          <a:srcRect l="9091" r="6363"/>
          <a:stretch>
            <a:fillRect/>
          </a:stretch>
        </p:blipFill>
        <p:spPr>
          <a:xfrm>
            <a:off x="2357422" y="2357430"/>
            <a:ext cx="3085909" cy="2428892"/>
          </a:xfrm>
          <a:prstGeom prst="rect">
            <a:avLst/>
          </a:prstGeom>
          <a:ln>
            <a:noFill/>
          </a:ln>
          <a:effectLst>
            <a:softEdge rad="112500"/>
          </a:effectLst>
        </p:spPr>
      </p:pic>
      <p:pic>
        <p:nvPicPr>
          <p:cNvPr id="7" name="Immagine 6" descr="croazia.jpg"/>
          <p:cNvPicPr>
            <a:picLocks noChangeAspect="1"/>
          </p:cNvPicPr>
          <p:nvPr/>
        </p:nvPicPr>
        <p:blipFill>
          <a:blip r:embed="rId4"/>
          <a:stretch>
            <a:fillRect/>
          </a:stretch>
        </p:blipFill>
        <p:spPr>
          <a:xfrm>
            <a:off x="2357422" y="4711563"/>
            <a:ext cx="3214710" cy="2146437"/>
          </a:xfrm>
          <a:prstGeom prst="rect">
            <a:avLst/>
          </a:prstGeom>
          <a:ln>
            <a:noFill/>
          </a:ln>
          <a:effectLst>
            <a:softEdge rad="112500"/>
          </a:effectLst>
        </p:spPr>
      </p:pic>
      <p:pic>
        <p:nvPicPr>
          <p:cNvPr id="8" name="Immagine 7" descr="ff.jpg"/>
          <p:cNvPicPr>
            <a:picLocks noChangeAspect="1"/>
          </p:cNvPicPr>
          <p:nvPr/>
        </p:nvPicPr>
        <p:blipFill>
          <a:blip r:embed="rId5"/>
          <a:srcRect l="11818" r="3636"/>
          <a:stretch>
            <a:fillRect/>
          </a:stretch>
        </p:blipFill>
        <p:spPr>
          <a:xfrm>
            <a:off x="5357818" y="2000240"/>
            <a:ext cx="3214710" cy="2530270"/>
          </a:xfrm>
          <a:prstGeom prst="rect">
            <a:avLst/>
          </a:prstGeom>
          <a:ln>
            <a:noFill/>
          </a:ln>
          <a:effectLst>
            <a:softEdge rad="112500"/>
          </a:effectLst>
        </p:spPr>
      </p:pic>
      <p:pic>
        <p:nvPicPr>
          <p:cNvPr id="9" name="Immagine 8" descr="22.jpg"/>
          <p:cNvPicPr>
            <a:picLocks noChangeAspect="1"/>
          </p:cNvPicPr>
          <p:nvPr/>
        </p:nvPicPr>
        <p:blipFill>
          <a:blip r:embed="rId6"/>
          <a:srcRect l="9239" r="9239"/>
          <a:stretch>
            <a:fillRect/>
          </a:stretch>
        </p:blipFill>
        <p:spPr>
          <a:xfrm>
            <a:off x="5429256" y="4459593"/>
            <a:ext cx="2948882" cy="2398407"/>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071546"/>
          </a:xfrm>
        </p:spPr>
        <p:txBody>
          <a:bodyPr>
            <a:normAutofit/>
          </a:bodyPr>
          <a:lstStyle/>
          <a:p>
            <a:r>
              <a:rPr lang="en-GB" sz="5400" dirty="0" smtClean="0">
                <a:ln w="2540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0800000" scaled="0"/>
                  </a:gra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0800000" scaled="0"/>
                </a:gradFill>
                <a:effectLst>
                  <a:outerShdw dist="12700" dir="13500000" sx="101000" sy="101000" algn="br" rotWithShape="0">
                    <a:prstClr val="black"/>
                  </a:outerShdw>
                </a:effectLst>
                <a:latin typeface="AR HERMANN" pitchFamily="2" charset="0"/>
              </a:rPr>
              <a:t>Poland</a:t>
            </a:r>
            <a:endParaRPr lang="en-GB" sz="5400" dirty="0">
              <a:ln w="2540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0800000" scaled="0"/>
                </a:gra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0800000" scaled="0"/>
              </a:gradFill>
              <a:effectLst>
                <a:outerShdw dist="12700" dir="13500000" sx="101000" sy="101000" algn="br" rotWithShape="0">
                  <a:prstClr val="black"/>
                </a:outerShdw>
              </a:effectLst>
              <a:latin typeface="AR HERMANN" pitchFamily="2" charset="0"/>
            </a:endParaRPr>
          </a:p>
        </p:txBody>
      </p:sp>
      <p:sp>
        <p:nvSpPr>
          <p:cNvPr id="3" name="Segnaposto testo 2"/>
          <p:cNvSpPr>
            <a:spLocks noGrp="1"/>
          </p:cNvSpPr>
          <p:nvPr>
            <p:ph type="body" sz="half" idx="13"/>
          </p:nvPr>
        </p:nvSpPr>
        <p:spPr>
          <a:xfrm>
            <a:off x="1290484" y="785794"/>
            <a:ext cx="6564224" cy="571504"/>
          </a:xfrm>
        </p:spPr>
        <p:txBody>
          <a:bodyPr>
            <a:normAutofit/>
          </a:bodyPr>
          <a:lstStyle/>
          <a:p>
            <a:pPr algn="ctr"/>
            <a:r>
              <a:rPr lang="en-GB" sz="2400" b="1" dirty="0" smtClean="0">
                <a:solidFill>
                  <a:srgbClr val="C00000"/>
                </a:solidFill>
                <a:latin typeface="Bell MT" pitchFamily="18" charset="0"/>
              </a:rPr>
              <a:t>flora</a:t>
            </a:r>
          </a:p>
        </p:txBody>
      </p:sp>
      <p:sp>
        <p:nvSpPr>
          <p:cNvPr id="4" name="Segnaposto testo 3"/>
          <p:cNvSpPr>
            <a:spLocks noGrp="1"/>
          </p:cNvSpPr>
          <p:nvPr>
            <p:ph type="body" sz="half" idx="2"/>
          </p:nvPr>
        </p:nvSpPr>
        <p:spPr>
          <a:xfrm>
            <a:off x="1" y="1142984"/>
            <a:ext cx="8458670" cy="2143140"/>
          </a:xfrm>
        </p:spPr>
        <p:txBody>
          <a:bodyPr>
            <a:normAutofit lnSpcReduction="10000"/>
          </a:bodyPr>
          <a:lstStyle/>
          <a:p>
            <a:pPr algn="l"/>
            <a:r>
              <a:rPr lang="en-US" sz="2000" cap="none" dirty="0" smtClean="0">
                <a:latin typeface="Shruti" pitchFamily="34" charset="0"/>
                <a:cs typeface="Shruti" pitchFamily="34" charset="0"/>
              </a:rPr>
              <a:t>Forests are composed of conifers. </a:t>
            </a:r>
          </a:p>
          <a:p>
            <a:pPr algn="l"/>
            <a:r>
              <a:rPr lang="en-US" sz="2000" cap="none" dirty="0" smtClean="0">
                <a:latin typeface="Shruti" pitchFamily="34" charset="0"/>
                <a:cs typeface="Shruti" pitchFamily="34" charset="0"/>
              </a:rPr>
              <a:t>In some areas of the northeast, glacial varieties grow, such as dwarf birch and Lapland willow. </a:t>
            </a:r>
          </a:p>
          <a:p>
            <a:pPr algn="l"/>
            <a:r>
              <a:rPr lang="en-US" sz="2000" cap="none" dirty="0" smtClean="0">
                <a:latin typeface="Shruti" pitchFamily="34" charset="0"/>
                <a:cs typeface="Shruti" pitchFamily="34" charset="0"/>
              </a:rPr>
              <a:t>Much of the country's forest has undergone deforestation to make way for agricultural land or has been damaged by air pollution.</a:t>
            </a:r>
            <a:endParaRPr lang="en-GB" sz="2000" cap="none" dirty="0">
              <a:latin typeface="Shruti" pitchFamily="34" charset="0"/>
              <a:cs typeface="Shruti" pitchFamily="34" charset="0"/>
            </a:endParaRPr>
          </a:p>
        </p:txBody>
      </p:sp>
      <p:pic>
        <p:nvPicPr>
          <p:cNvPr id="5" name="Immagine 4" descr="download (3).jpg"/>
          <p:cNvPicPr>
            <a:picLocks noChangeAspect="1"/>
          </p:cNvPicPr>
          <p:nvPr/>
        </p:nvPicPr>
        <p:blipFill>
          <a:blip r:embed="rId2"/>
          <a:stretch>
            <a:fillRect/>
          </a:stretch>
        </p:blipFill>
        <p:spPr>
          <a:xfrm>
            <a:off x="1785918" y="3214686"/>
            <a:ext cx="5174403" cy="3443330"/>
          </a:xfrm>
          <a:prstGeom prst="rect">
            <a:avLst/>
          </a:prstGeom>
        </p:spPr>
      </p:pic>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0" y="142853"/>
            <a:ext cx="9143999" cy="642942"/>
          </a:xfrm>
        </p:spPr>
        <p:txBody>
          <a:bodyPr>
            <a:normAutofit/>
          </a:bodyPr>
          <a:lstStyle/>
          <a:p>
            <a:r>
              <a:rPr lang="en-GB" sz="2400" b="1" dirty="0" smtClean="0">
                <a:solidFill>
                  <a:srgbClr val="C00000"/>
                </a:solidFill>
                <a:latin typeface="Bell MT" pitchFamily="18" charset="0"/>
                <a:ea typeface="+mn-ea"/>
                <a:cs typeface="+mn-cs"/>
              </a:rPr>
              <a:t>fauna</a:t>
            </a:r>
          </a:p>
        </p:txBody>
      </p:sp>
      <p:sp>
        <p:nvSpPr>
          <p:cNvPr id="6" name="Segnaposto testo 5"/>
          <p:cNvSpPr>
            <a:spLocks noGrp="1"/>
          </p:cNvSpPr>
          <p:nvPr>
            <p:ph type="body" sz="half" idx="2"/>
          </p:nvPr>
        </p:nvSpPr>
        <p:spPr>
          <a:xfrm>
            <a:off x="0" y="1000108"/>
            <a:ext cx="9143999" cy="5857892"/>
          </a:xfrm>
        </p:spPr>
        <p:txBody>
          <a:bodyPr>
            <a:normAutofit/>
          </a:bodyPr>
          <a:lstStyle/>
          <a:p>
            <a:pPr algn="l"/>
            <a:r>
              <a:rPr lang="en-US" sz="2000" cap="none" dirty="0" smtClean="0">
                <a:latin typeface="Shruti" pitchFamily="34" charset="0"/>
                <a:cs typeface="Shruti" pitchFamily="34" charset="0"/>
              </a:rPr>
              <a:t>In the woods moose, chamois, lynx, wild cats, wild boars find refuge. </a:t>
            </a:r>
          </a:p>
          <a:p>
            <a:pPr algn="l"/>
            <a:r>
              <a:rPr lang="en-US" sz="2000" cap="none" dirty="0" smtClean="0">
                <a:latin typeface="Shruti" pitchFamily="34" charset="0"/>
                <a:cs typeface="Shruti" pitchFamily="34" charset="0"/>
              </a:rPr>
              <a:t>The European bison and tarpons are protected in the Bialowieski National Park, located on the border with the Belarusian national park, founded in 1932 to preserve the habitat of ancient European forests and declared a World Heritage Site in 1979.</a:t>
            </a:r>
            <a:endParaRPr lang="en-GB" sz="2000" cap="none" dirty="0">
              <a:latin typeface="Shruti" pitchFamily="34" charset="0"/>
              <a:cs typeface="Shruti" pitchFamily="34" charset="0"/>
            </a:endParaRPr>
          </a:p>
        </p:txBody>
      </p:sp>
      <p:pic>
        <p:nvPicPr>
          <p:cNvPr id="7" name="Immagine 6" descr="00.jpg"/>
          <p:cNvPicPr>
            <a:picLocks noChangeAspect="1"/>
          </p:cNvPicPr>
          <p:nvPr/>
        </p:nvPicPr>
        <p:blipFill>
          <a:blip r:embed="rId2"/>
          <a:stretch>
            <a:fillRect/>
          </a:stretch>
        </p:blipFill>
        <p:spPr>
          <a:xfrm>
            <a:off x="0" y="2928934"/>
            <a:ext cx="4571999" cy="3049488"/>
          </a:xfrm>
          <a:prstGeom prst="rect">
            <a:avLst/>
          </a:prstGeom>
          <a:ln>
            <a:noFill/>
          </a:ln>
          <a:effectLst>
            <a:softEdge rad="112500"/>
          </a:effectLst>
        </p:spPr>
      </p:pic>
      <p:pic>
        <p:nvPicPr>
          <p:cNvPr id="8" name="Immagine 7" descr="01.jpg"/>
          <p:cNvPicPr>
            <a:picLocks noChangeAspect="1"/>
          </p:cNvPicPr>
          <p:nvPr/>
        </p:nvPicPr>
        <p:blipFill>
          <a:blip r:embed="rId3"/>
          <a:stretch>
            <a:fillRect/>
          </a:stretch>
        </p:blipFill>
        <p:spPr>
          <a:xfrm>
            <a:off x="4424033" y="4214818"/>
            <a:ext cx="4719968" cy="2643182"/>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000108"/>
          </a:xfrm>
        </p:spPr>
        <p:txBody>
          <a:bodyPr>
            <a:normAutofit/>
          </a:bodyPr>
          <a:lstStyle/>
          <a:p>
            <a:r>
              <a:rPr lang="en-GB" sz="5400" dirty="0" smtClean="0">
                <a:ln w="25400">
                  <a:gradFill>
                    <a:gsLst>
                      <a:gs pos="0">
                        <a:srgbClr val="E6DCAC"/>
                      </a:gs>
                      <a:gs pos="12000">
                        <a:srgbClr val="E6D78A"/>
                      </a:gs>
                      <a:gs pos="30000">
                        <a:srgbClr val="C7AC4C"/>
                      </a:gs>
                      <a:gs pos="45000">
                        <a:srgbClr val="E6D78A"/>
                      </a:gs>
                      <a:gs pos="77000">
                        <a:srgbClr val="C7AC4C"/>
                      </a:gs>
                      <a:gs pos="100000">
                        <a:srgbClr val="E6DCAC"/>
                      </a:gs>
                    </a:gsLst>
                    <a:lin ang="16200000" scaled="0"/>
                  </a:gradFill>
                </a:ln>
                <a:gradFill>
                  <a:gsLst>
                    <a:gs pos="0">
                      <a:srgbClr val="E6DCAC"/>
                    </a:gs>
                    <a:gs pos="12000">
                      <a:srgbClr val="E6D78A"/>
                    </a:gs>
                    <a:gs pos="30000">
                      <a:srgbClr val="C7AC4C"/>
                    </a:gs>
                    <a:gs pos="45000">
                      <a:srgbClr val="E6D78A"/>
                    </a:gs>
                    <a:gs pos="77000">
                      <a:srgbClr val="C7AC4C"/>
                    </a:gs>
                    <a:gs pos="100000">
                      <a:srgbClr val="E6DCAC"/>
                    </a:gs>
                  </a:gsLst>
                  <a:lin ang="16200000" scaled="0"/>
                </a:gradFill>
                <a:effectLst>
                  <a:outerShdw dist="12700" dir="10800000" sx="102000" sy="102000" algn="r" rotWithShape="0">
                    <a:prstClr val="black"/>
                  </a:outerShdw>
                </a:effectLst>
                <a:latin typeface="AR HERMANN" pitchFamily="2" charset="0"/>
              </a:rPr>
              <a:t>Lithuania</a:t>
            </a:r>
            <a:endParaRPr lang="en-GB" sz="5400" dirty="0">
              <a:ln w="25400">
                <a:gradFill>
                  <a:gsLst>
                    <a:gs pos="0">
                      <a:srgbClr val="E6DCAC"/>
                    </a:gs>
                    <a:gs pos="12000">
                      <a:srgbClr val="E6D78A"/>
                    </a:gs>
                    <a:gs pos="30000">
                      <a:srgbClr val="C7AC4C"/>
                    </a:gs>
                    <a:gs pos="45000">
                      <a:srgbClr val="E6D78A"/>
                    </a:gs>
                    <a:gs pos="77000">
                      <a:srgbClr val="C7AC4C"/>
                    </a:gs>
                    <a:gs pos="100000">
                      <a:srgbClr val="E6DCAC"/>
                    </a:gs>
                  </a:gsLst>
                  <a:lin ang="16200000" scaled="0"/>
                </a:gradFill>
              </a:ln>
              <a:gradFill>
                <a:gsLst>
                  <a:gs pos="0">
                    <a:srgbClr val="E6DCAC"/>
                  </a:gs>
                  <a:gs pos="12000">
                    <a:srgbClr val="E6D78A"/>
                  </a:gs>
                  <a:gs pos="30000">
                    <a:srgbClr val="C7AC4C"/>
                  </a:gs>
                  <a:gs pos="45000">
                    <a:srgbClr val="E6D78A"/>
                  </a:gs>
                  <a:gs pos="77000">
                    <a:srgbClr val="C7AC4C"/>
                  </a:gs>
                  <a:gs pos="100000">
                    <a:srgbClr val="E6DCAC"/>
                  </a:gs>
                </a:gsLst>
                <a:lin ang="16200000" scaled="0"/>
              </a:gradFill>
              <a:effectLst>
                <a:outerShdw dist="12700" dir="10800000" sx="102000" sy="102000" algn="r" rotWithShape="0">
                  <a:prstClr val="black"/>
                </a:outerShdw>
              </a:effectLst>
              <a:latin typeface="AR HERMANN" pitchFamily="2" charset="0"/>
            </a:endParaRPr>
          </a:p>
        </p:txBody>
      </p:sp>
      <p:sp>
        <p:nvSpPr>
          <p:cNvPr id="3" name="Segnaposto testo 2"/>
          <p:cNvSpPr>
            <a:spLocks noGrp="1"/>
          </p:cNvSpPr>
          <p:nvPr>
            <p:ph type="body" sz="half" idx="13"/>
          </p:nvPr>
        </p:nvSpPr>
        <p:spPr>
          <a:xfrm>
            <a:off x="0" y="714356"/>
            <a:ext cx="9144000" cy="500066"/>
          </a:xfrm>
        </p:spPr>
        <p:txBody>
          <a:bodyPr>
            <a:normAutofit lnSpcReduction="10000"/>
          </a:bodyPr>
          <a:lstStyle/>
          <a:p>
            <a:pPr algn="ctr"/>
            <a:r>
              <a:rPr lang="en-GB" sz="2400" b="1" dirty="0" smtClean="0">
                <a:solidFill>
                  <a:srgbClr val="C00000"/>
                </a:solidFill>
                <a:latin typeface="Bell MT" pitchFamily="18" charset="0"/>
              </a:rPr>
              <a:t>Flora and fauna</a:t>
            </a:r>
          </a:p>
        </p:txBody>
      </p:sp>
      <p:sp>
        <p:nvSpPr>
          <p:cNvPr id="4" name="Segnaposto testo 3"/>
          <p:cNvSpPr>
            <a:spLocks noGrp="1"/>
          </p:cNvSpPr>
          <p:nvPr>
            <p:ph type="body" sz="half" idx="2"/>
          </p:nvPr>
        </p:nvSpPr>
        <p:spPr>
          <a:xfrm>
            <a:off x="0" y="1428736"/>
            <a:ext cx="9144000" cy="2714644"/>
          </a:xfrm>
        </p:spPr>
        <p:txBody>
          <a:bodyPr>
            <a:noAutofit/>
          </a:bodyPr>
          <a:lstStyle/>
          <a:p>
            <a:pPr algn="l"/>
            <a:r>
              <a:rPr lang="en-US" sz="2000" cap="none" dirty="0" smtClean="0">
                <a:latin typeface="Shruti" pitchFamily="34" charset="0"/>
                <a:cs typeface="Shruti" pitchFamily="34" charset="0"/>
              </a:rPr>
              <a:t>The Lithuanian forest is characterized by pine, fir, birch, alder, maple and lime trees. </a:t>
            </a:r>
          </a:p>
          <a:p>
            <a:pPr algn="l"/>
            <a:r>
              <a:rPr lang="en-US" sz="2000" cap="none" dirty="0" smtClean="0">
                <a:latin typeface="Shruti" pitchFamily="34" charset="0"/>
                <a:cs typeface="Shruti" pitchFamily="34" charset="0"/>
              </a:rPr>
              <a:t>There are the big elk, the deer, the fallow deer and the roe deer, the wild boar, the fox, the hare, the raccoon, the wolf, the lynx, the wild duck, the mink and the wild beaver. </a:t>
            </a:r>
          </a:p>
          <a:p>
            <a:pPr algn="l"/>
            <a:r>
              <a:rPr lang="en-US" sz="2000" cap="none" dirty="0" smtClean="0">
                <a:latin typeface="Shruti" pitchFamily="34" charset="0"/>
                <a:cs typeface="Shruti" pitchFamily="34" charset="0"/>
              </a:rPr>
              <a:t>Falcons, sparrows hawks, storks and owls are protected species. </a:t>
            </a:r>
          </a:p>
          <a:p>
            <a:pPr algn="l"/>
            <a:r>
              <a:rPr lang="en-US" sz="2000" cap="none" dirty="0" smtClean="0">
                <a:latin typeface="Shruti" pitchFamily="34" charset="0"/>
                <a:cs typeface="Shruti" pitchFamily="34" charset="0"/>
              </a:rPr>
              <a:t>Herons live around the marshes, Capercailzie, seagulls, wild ducks, geese and swans.</a:t>
            </a:r>
            <a:endParaRPr lang="en-GB" sz="2000" cap="none" dirty="0">
              <a:latin typeface="Shruti" pitchFamily="34" charset="0"/>
              <a:cs typeface="Shruti" pitchFamily="34" charset="0"/>
            </a:endParaRPr>
          </a:p>
        </p:txBody>
      </p:sp>
      <p:pic>
        <p:nvPicPr>
          <p:cNvPr id="5" name="Immagine 4" descr="00.jpg"/>
          <p:cNvPicPr>
            <a:picLocks noChangeAspect="1"/>
          </p:cNvPicPr>
          <p:nvPr/>
        </p:nvPicPr>
        <p:blipFill>
          <a:blip r:embed="rId2"/>
          <a:stretch>
            <a:fillRect/>
          </a:stretch>
        </p:blipFill>
        <p:spPr>
          <a:xfrm>
            <a:off x="785786" y="4000504"/>
            <a:ext cx="4364747" cy="2857496"/>
          </a:xfrm>
          <a:prstGeom prst="rect">
            <a:avLst/>
          </a:prstGeom>
          <a:ln>
            <a:noFill/>
          </a:ln>
          <a:effectLst>
            <a:softEdge rad="112500"/>
          </a:effectLst>
        </p:spPr>
      </p:pic>
      <p:pic>
        <p:nvPicPr>
          <p:cNvPr id="6" name="Immagine 5" descr="00e.jpg"/>
          <p:cNvPicPr>
            <a:picLocks noChangeAspect="1"/>
          </p:cNvPicPr>
          <p:nvPr/>
        </p:nvPicPr>
        <p:blipFill>
          <a:blip r:embed="rId3"/>
          <a:srcRect l="3125" r="3906"/>
          <a:stretch>
            <a:fillRect/>
          </a:stretch>
        </p:blipFill>
        <p:spPr>
          <a:xfrm>
            <a:off x="5143504" y="3989317"/>
            <a:ext cx="4000496" cy="2868683"/>
          </a:xfrm>
          <a:prstGeom prst="rect">
            <a:avLst/>
          </a:prstGeom>
          <a:ln>
            <a:noFill/>
          </a:ln>
          <a:effectLst>
            <a:softEdge rad="112500"/>
          </a:effectLst>
        </p:spPr>
      </p:pic>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928670"/>
          </a:xfrm>
        </p:spPr>
        <p:txBody>
          <a:bodyPr>
            <a:normAutofit/>
          </a:bodyPr>
          <a:lstStyle/>
          <a:p>
            <a:r>
              <a:rPr lang="it-IT" sz="5400" dirty="0" smtClean="0">
                <a:ln w="22225">
                  <a:gradFill>
                    <a:gsLst>
                      <a:gs pos="0">
                        <a:srgbClr val="000000"/>
                      </a:gs>
                      <a:gs pos="39999">
                        <a:srgbClr val="0A128C"/>
                      </a:gs>
                      <a:gs pos="70000">
                        <a:srgbClr val="181CC7"/>
                      </a:gs>
                      <a:gs pos="88000">
                        <a:srgbClr val="7005D4"/>
                      </a:gs>
                      <a:gs pos="100000">
                        <a:srgbClr val="8C3D91"/>
                      </a:gs>
                    </a:gsLst>
                    <a:lin ang="5400000" scaled="0"/>
                  </a:grad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outerShdw dist="12700" algn="l" rotWithShape="0">
                    <a:prstClr val="black"/>
                  </a:outerShdw>
                </a:effectLst>
                <a:latin typeface="AR HERMANN" pitchFamily="2" charset="0"/>
              </a:rPr>
              <a:t>ROMANIA</a:t>
            </a:r>
            <a:endParaRPr lang="it-IT" sz="5400" dirty="0">
              <a:ln w="22225">
                <a:gradFill>
                  <a:gsLst>
                    <a:gs pos="0">
                      <a:srgbClr val="000000"/>
                    </a:gs>
                    <a:gs pos="39999">
                      <a:srgbClr val="0A128C"/>
                    </a:gs>
                    <a:gs pos="70000">
                      <a:srgbClr val="181CC7"/>
                    </a:gs>
                    <a:gs pos="88000">
                      <a:srgbClr val="7005D4"/>
                    </a:gs>
                    <a:gs pos="100000">
                      <a:srgbClr val="8C3D91"/>
                    </a:gs>
                  </a:gsLst>
                  <a:lin ang="5400000" scaled="0"/>
                </a:gradFill>
              </a:ln>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a:outerShdw dist="12700" algn="l" rotWithShape="0">
                  <a:prstClr val="black"/>
                </a:outerShdw>
              </a:effectLst>
              <a:latin typeface="AR HERMANN" pitchFamily="2" charset="0"/>
            </a:endParaRPr>
          </a:p>
        </p:txBody>
      </p:sp>
      <p:sp>
        <p:nvSpPr>
          <p:cNvPr id="3" name="Sottotitolo 2"/>
          <p:cNvSpPr>
            <a:spLocks noGrp="1"/>
          </p:cNvSpPr>
          <p:nvPr>
            <p:ph type="subTitle" idx="1"/>
          </p:nvPr>
        </p:nvSpPr>
        <p:spPr>
          <a:xfrm>
            <a:off x="0" y="857232"/>
            <a:ext cx="9144000" cy="6000767"/>
          </a:xfrm>
        </p:spPr>
        <p:txBody>
          <a:bodyPr>
            <a:normAutofit/>
          </a:bodyPr>
          <a:lstStyle/>
          <a:p>
            <a:pPr algn="l">
              <a:buClr>
                <a:srgbClr val="92D050"/>
              </a:buClr>
              <a:buFont typeface="Wingdings" pitchFamily="2" charset="2"/>
              <a:buChar char="Ø"/>
            </a:pPr>
            <a:r>
              <a:rPr lang="en-US" sz="2000" cap="none" dirty="0" smtClean="0">
                <a:solidFill>
                  <a:schemeClr val="tx1"/>
                </a:solidFill>
                <a:latin typeface="Shruti" pitchFamily="34" charset="0"/>
                <a:cs typeface="Shruti" pitchFamily="34" charset="0"/>
              </a:rPr>
              <a:t>Forests include beech, oak, hornbeam, ash, linden, birch and a wide variety of shrubs. Among the bushes we remember the raspberry, the blueberry and the hawthorn. </a:t>
            </a:r>
          </a:p>
          <a:p>
            <a:pPr algn="l">
              <a:buClr>
                <a:srgbClr val="92D050"/>
              </a:buClr>
              <a:buFont typeface="Wingdings" pitchFamily="2" charset="2"/>
              <a:buChar char="Ø"/>
            </a:pPr>
            <a:r>
              <a:rPr lang="en-US" sz="2000" cap="none" dirty="0" smtClean="0">
                <a:solidFill>
                  <a:schemeClr val="tx1"/>
                </a:solidFill>
                <a:latin typeface="Shruti" pitchFamily="34" charset="0"/>
                <a:cs typeface="Shruti" pitchFamily="34" charset="0"/>
              </a:rPr>
              <a:t>There are also some protected trees: Cajvana oak, Botosana oak.</a:t>
            </a:r>
          </a:p>
          <a:p>
            <a:pPr algn="l">
              <a:buClr>
                <a:srgbClr val="92D050"/>
              </a:buClr>
              <a:buFont typeface="Wingdings" pitchFamily="2" charset="2"/>
              <a:buChar char="Ø"/>
            </a:pPr>
            <a:r>
              <a:rPr lang="en-US" sz="2000" cap="none" dirty="0" smtClean="0">
                <a:solidFill>
                  <a:schemeClr val="tx1"/>
                </a:solidFill>
                <a:latin typeface="Shruti" pitchFamily="34" charset="0"/>
                <a:cs typeface="Shruti" pitchFamily="34" charset="0"/>
              </a:rPr>
              <a:t>The Bucovina mountains are home to numerous species of rare flora: sweet pea, edelweiss, snowy rose, black burdock, mountaineer.</a:t>
            </a:r>
          </a:p>
        </p:txBody>
      </p:sp>
      <p:pic>
        <p:nvPicPr>
          <p:cNvPr id="4" name="Immagine 3" descr="fauna-romaniei-cover-front.jpg-8-1048.jpg"/>
          <p:cNvPicPr>
            <a:picLocks noChangeAspect="1"/>
          </p:cNvPicPr>
          <p:nvPr/>
        </p:nvPicPr>
        <p:blipFill>
          <a:blip r:embed="rId2"/>
          <a:stretch>
            <a:fillRect/>
          </a:stretch>
        </p:blipFill>
        <p:spPr>
          <a:xfrm>
            <a:off x="6286512" y="2857007"/>
            <a:ext cx="2857488" cy="4097667"/>
          </a:xfrm>
          <a:prstGeom prst="rect">
            <a:avLst/>
          </a:prstGeom>
          <a:ln>
            <a:noFill/>
          </a:ln>
          <a:effectLst>
            <a:softEdge rad="112500"/>
          </a:effectLst>
        </p:spPr>
      </p:pic>
      <p:pic>
        <p:nvPicPr>
          <p:cNvPr id="5" name="Immagine 4" descr="images (1).jpg"/>
          <p:cNvPicPr>
            <a:picLocks noChangeAspect="1"/>
          </p:cNvPicPr>
          <p:nvPr/>
        </p:nvPicPr>
        <p:blipFill>
          <a:blip r:embed="rId3"/>
          <a:stretch>
            <a:fillRect/>
          </a:stretch>
        </p:blipFill>
        <p:spPr>
          <a:xfrm>
            <a:off x="428596" y="3324044"/>
            <a:ext cx="5214974" cy="3533956"/>
          </a:xfrm>
          <a:prstGeom prst="rect">
            <a:avLst/>
          </a:prstGeom>
          <a:ln>
            <a:noFill/>
          </a:ln>
          <a:effectLst>
            <a:softEdge rad="112500"/>
          </a:effectLst>
        </p:spPr>
      </p:pic>
    </p:spTree>
  </p:cSld>
  <p:clrMapOvr>
    <a:masterClrMapping/>
  </p:clrMapOvr>
  <p:transition spd="slow">
    <p:cover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subTitle" idx="1"/>
          </p:nvPr>
        </p:nvSpPr>
        <p:spPr>
          <a:xfrm>
            <a:off x="0" y="1928802"/>
            <a:ext cx="6357950" cy="4071966"/>
          </a:xfrm>
        </p:spPr>
        <p:txBody>
          <a:bodyPr>
            <a:normAutofit/>
          </a:bodyPr>
          <a:lstStyle/>
          <a:p>
            <a:pPr algn="l">
              <a:buClr>
                <a:schemeClr val="accent6">
                  <a:lumMod val="75000"/>
                </a:schemeClr>
              </a:buClr>
              <a:buFont typeface="Wingdings" pitchFamily="2" charset="2"/>
              <a:buChar char="ü"/>
            </a:pPr>
            <a:r>
              <a:rPr lang="it-IT" sz="2000" cap="none" dirty="0" smtClean="0">
                <a:solidFill>
                  <a:schemeClr val="tx1"/>
                </a:solidFill>
                <a:latin typeface="Shruti" pitchFamily="34" charset="0"/>
                <a:cs typeface="Shruti" pitchFamily="34" charset="0"/>
              </a:rPr>
              <a:t>The </a:t>
            </a:r>
            <a:r>
              <a:rPr lang="en-GB" sz="2000" cap="none" dirty="0" smtClean="0">
                <a:solidFill>
                  <a:schemeClr val="tx1"/>
                </a:solidFill>
                <a:latin typeface="Shruti" pitchFamily="34" charset="0"/>
                <a:cs typeface="Shruti" pitchFamily="34" charset="0"/>
              </a:rPr>
              <a:t>territory</a:t>
            </a:r>
            <a:r>
              <a:rPr lang="it-IT" sz="2000" cap="none" dirty="0" smtClean="0">
                <a:solidFill>
                  <a:schemeClr val="tx1"/>
                </a:solidFill>
                <a:latin typeface="Shruti" pitchFamily="34" charset="0"/>
                <a:cs typeface="Shruti" pitchFamily="34" charset="0"/>
              </a:rPr>
              <a:t> of Suceava hosts over 20 natural reserves: floristic reserves, forest reserves. </a:t>
            </a:r>
          </a:p>
          <a:p>
            <a:pPr algn="l">
              <a:buClr>
                <a:schemeClr val="accent6">
                  <a:lumMod val="75000"/>
                </a:schemeClr>
              </a:buClr>
              <a:buFont typeface="Wingdings" pitchFamily="2" charset="2"/>
              <a:buChar char="ü"/>
            </a:pPr>
            <a:r>
              <a:rPr lang="it-IT" sz="2000" cap="none" dirty="0" smtClean="0">
                <a:solidFill>
                  <a:schemeClr val="tx1"/>
                </a:solidFill>
                <a:latin typeface="Shruti" pitchFamily="34" charset="0"/>
                <a:cs typeface="Shruti" pitchFamily="34" charset="0"/>
              </a:rPr>
              <a:t>The rich and precious fauna includes numerous species with high hunting value: Carpathian bear and deer, fallow deer, lynx, wolves, foxes, squirrels, wild cats, martens, stoats, fitchews, woodcocks, birches, pheasants, crows, various species of eagles and owls. </a:t>
            </a:r>
          </a:p>
          <a:p>
            <a:pPr algn="l">
              <a:buClr>
                <a:schemeClr val="accent6">
                  <a:lumMod val="75000"/>
                </a:schemeClr>
              </a:buClr>
              <a:buFont typeface="Wingdings" pitchFamily="2" charset="2"/>
              <a:buChar char="ü"/>
            </a:pPr>
            <a:r>
              <a:rPr lang="it-IT" sz="2000" cap="none" dirty="0" smtClean="0">
                <a:solidFill>
                  <a:schemeClr val="tx1"/>
                </a:solidFill>
                <a:latin typeface="Shruti" pitchFamily="34" charset="0"/>
                <a:cs typeface="Shruti" pitchFamily="34" charset="0"/>
              </a:rPr>
              <a:t>Mountain rivers are home to rare species of fish: salmon, rainbow trout, </a:t>
            </a:r>
            <a:r>
              <a:rPr lang="en-GB" sz="2000" cap="none" dirty="0" smtClean="0">
                <a:solidFill>
                  <a:schemeClr val="tx1"/>
                </a:solidFill>
                <a:latin typeface="Shruti" pitchFamily="34" charset="0"/>
                <a:cs typeface="Shruti" pitchFamily="34" charset="0"/>
              </a:rPr>
              <a:t>grayling</a:t>
            </a:r>
            <a:r>
              <a:rPr lang="it-IT" sz="2000" cap="none" dirty="0" smtClean="0">
                <a:solidFill>
                  <a:schemeClr val="tx1"/>
                </a:solidFill>
                <a:latin typeface="Shruti" pitchFamily="34" charset="0"/>
                <a:cs typeface="Shruti" pitchFamily="34" charset="0"/>
              </a:rPr>
              <a:t>, barbel, chub, wide snout.</a:t>
            </a:r>
            <a:endParaRPr lang="it-IT" sz="2000" cap="none" dirty="0">
              <a:solidFill>
                <a:schemeClr val="tx1"/>
              </a:solidFill>
              <a:latin typeface="Shruti" pitchFamily="34" charset="0"/>
              <a:cs typeface="Shruti" pitchFamily="34" charset="0"/>
            </a:endParaRPr>
          </a:p>
        </p:txBody>
      </p:sp>
      <p:pic>
        <p:nvPicPr>
          <p:cNvPr id="5" name="Immagine 4" descr="Cedrus_deodara_Manali_2.jpg"/>
          <p:cNvPicPr>
            <a:picLocks noChangeAspect="1"/>
          </p:cNvPicPr>
          <p:nvPr/>
        </p:nvPicPr>
        <p:blipFill>
          <a:blip r:embed="rId2"/>
          <a:stretch>
            <a:fillRect/>
          </a:stretch>
        </p:blipFill>
        <p:spPr>
          <a:xfrm>
            <a:off x="5928033" y="1857364"/>
            <a:ext cx="3215967" cy="4286280"/>
          </a:xfrm>
          <a:prstGeom prst="rect">
            <a:avLst/>
          </a:prstGeom>
          <a:ln>
            <a:noFill/>
          </a:ln>
          <a:effectLst>
            <a:softEdge rad="112500"/>
          </a:effectLst>
        </p:spPr>
      </p:pic>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0" y="1"/>
            <a:ext cx="9143999" cy="1000108"/>
          </a:xfrm>
        </p:spPr>
        <p:txBody>
          <a:bodyPr>
            <a:normAutofit/>
          </a:bodyPr>
          <a:lstStyle/>
          <a:p>
            <a:r>
              <a:rPr lang="en-GB" sz="5400" dirty="0" smtClean="0">
                <a:ln w="22225">
                  <a:solidFill>
                    <a:schemeClr val="accent5">
                      <a:lumMod val="75000"/>
                    </a:schemeClr>
                  </a:solidFill>
                </a:ln>
                <a:blipFill dpi="0" rotWithShape="1">
                  <a:blip r:embed="rId2"/>
                  <a:srcRect/>
                  <a:tile tx="38100" ty="25400" sx="88000" sy="94000" flip="none" algn="tl"/>
                </a:blipFill>
                <a:effectLst>
                  <a:outerShdw dist="12700" dir="10800000" sx="101000" sy="101000" algn="r" rotWithShape="0">
                    <a:prstClr val="black"/>
                  </a:outerShdw>
                </a:effectLst>
                <a:latin typeface="AR HERMANN" pitchFamily="2" charset="0"/>
              </a:rPr>
              <a:t>Spain</a:t>
            </a:r>
            <a:endParaRPr lang="en-GB" sz="5400" dirty="0">
              <a:ln w="22225">
                <a:solidFill>
                  <a:schemeClr val="accent5">
                    <a:lumMod val="75000"/>
                  </a:schemeClr>
                </a:solidFill>
              </a:ln>
              <a:blipFill dpi="0" rotWithShape="1">
                <a:blip r:embed="rId2"/>
                <a:srcRect/>
                <a:tile tx="38100" ty="25400" sx="88000" sy="94000" flip="none" algn="tl"/>
              </a:blipFill>
              <a:effectLst>
                <a:outerShdw dist="12700" dir="10800000" sx="101000" sy="101000" algn="r" rotWithShape="0">
                  <a:prstClr val="black"/>
                </a:outerShdw>
              </a:effectLst>
              <a:latin typeface="AR HERMANN" pitchFamily="2" charset="0"/>
            </a:endParaRPr>
          </a:p>
        </p:txBody>
      </p:sp>
      <p:sp>
        <p:nvSpPr>
          <p:cNvPr id="6" name="Segnaposto testo 5"/>
          <p:cNvSpPr>
            <a:spLocks noGrp="1"/>
          </p:cNvSpPr>
          <p:nvPr>
            <p:ph type="body" sz="half" idx="2"/>
          </p:nvPr>
        </p:nvSpPr>
        <p:spPr>
          <a:xfrm>
            <a:off x="-1" y="714356"/>
            <a:ext cx="9144001" cy="3071834"/>
          </a:xfrm>
        </p:spPr>
        <p:txBody>
          <a:bodyPr>
            <a:normAutofit lnSpcReduction="10000"/>
          </a:bodyPr>
          <a:lstStyle/>
          <a:p>
            <a:r>
              <a:rPr lang="en-US" sz="2400" b="1" dirty="0" smtClean="0">
                <a:solidFill>
                  <a:srgbClr val="C00000"/>
                </a:solidFill>
                <a:latin typeface="Bell MT" pitchFamily="18" charset="0"/>
              </a:rPr>
              <a:t>FLORA</a:t>
            </a:r>
          </a:p>
          <a:p>
            <a:pPr algn="l"/>
            <a:r>
              <a:rPr lang="en-US" sz="2000" cap="none" dirty="0" smtClean="0">
                <a:latin typeface="Shruti" pitchFamily="34" charset="0"/>
                <a:cs typeface="Shruti" pitchFamily="34" charset="0"/>
              </a:rPr>
              <a:t>There are deciduous forests and grasslands in the deforested areas. There are plants such as the giant thistles, agaves, cacti, cork and oaks. In the warmer areas sugar cane, banana trees, cotton, bamboo grow.</a:t>
            </a:r>
          </a:p>
          <a:p>
            <a:r>
              <a:rPr lang="en-US" sz="2400" b="1" dirty="0" smtClean="0">
                <a:solidFill>
                  <a:srgbClr val="C00000"/>
                </a:solidFill>
                <a:latin typeface="Bell MT" pitchFamily="18" charset="0"/>
              </a:rPr>
              <a:t>FAUNA</a:t>
            </a:r>
          </a:p>
          <a:p>
            <a:pPr algn="l"/>
            <a:r>
              <a:rPr lang="en-US" sz="2000" cap="none" dirty="0" smtClean="0">
                <a:latin typeface="Shruti" pitchFamily="34" charset="0"/>
                <a:cs typeface="Shruti" pitchFamily="34" charset="0"/>
              </a:rPr>
              <a:t>There are wolves, foxes, wild cats, hares, squirrels, storks, flamingos, chameleons and monkeys.</a:t>
            </a:r>
            <a:endParaRPr lang="en-GB" sz="2000" cap="none" dirty="0">
              <a:latin typeface="Shruti" pitchFamily="34" charset="0"/>
              <a:cs typeface="Shruti" pitchFamily="34" charset="0"/>
            </a:endParaRPr>
          </a:p>
        </p:txBody>
      </p:sp>
      <p:pic>
        <p:nvPicPr>
          <p:cNvPr id="7" name="Immagine 6" descr="spagna flora.jpg"/>
          <p:cNvPicPr>
            <a:picLocks noChangeAspect="1"/>
          </p:cNvPicPr>
          <p:nvPr/>
        </p:nvPicPr>
        <p:blipFill>
          <a:blip r:embed="rId3"/>
          <a:stretch>
            <a:fillRect/>
          </a:stretch>
        </p:blipFill>
        <p:spPr>
          <a:xfrm>
            <a:off x="3714744" y="3500438"/>
            <a:ext cx="5036343" cy="3357562"/>
          </a:xfrm>
          <a:prstGeom prst="rect">
            <a:avLst/>
          </a:prstGeom>
          <a:ln>
            <a:noFill/>
          </a:ln>
          <a:effectLst>
            <a:softEdge rad="112500"/>
          </a:effectLst>
        </p:spPr>
      </p:pic>
      <p:pic>
        <p:nvPicPr>
          <p:cNvPr id="8" name="Immagine 7" descr="lince spagna.jpg"/>
          <p:cNvPicPr>
            <a:picLocks noChangeAspect="1"/>
          </p:cNvPicPr>
          <p:nvPr/>
        </p:nvPicPr>
        <p:blipFill>
          <a:blip r:embed="rId4"/>
          <a:srcRect l="3125" t="703" r="31250" b="5986"/>
          <a:stretch>
            <a:fillRect/>
          </a:stretch>
        </p:blipFill>
        <p:spPr>
          <a:xfrm>
            <a:off x="0" y="3477481"/>
            <a:ext cx="3571868" cy="3380519"/>
          </a:xfrm>
          <a:prstGeom prst="rect">
            <a:avLst/>
          </a:prstGeom>
          <a:ln>
            <a:noFill/>
          </a:ln>
          <a:effectLst>
            <a:softEdge rad="112500"/>
          </a:effectLst>
        </p:spPr>
      </p:pic>
    </p:spTree>
  </p:cSld>
  <p:clrMapOvr>
    <a:masterClrMapping/>
  </p:clrMapOvr>
  <p:transition spd="slow">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half" idx="2"/>
          </p:nvPr>
        </p:nvSpPr>
        <p:spPr>
          <a:xfrm>
            <a:off x="0" y="714356"/>
            <a:ext cx="9143999" cy="2714644"/>
          </a:xfrm>
        </p:spPr>
        <p:txBody>
          <a:bodyPr>
            <a:normAutofit lnSpcReduction="10000"/>
          </a:bodyPr>
          <a:lstStyle/>
          <a:p>
            <a:r>
              <a:rPr lang="en-US" sz="2400" b="1" cap="none" dirty="0" smtClean="0">
                <a:solidFill>
                  <a:srgbClr val="C00000"/>
                </a:solidFill>
                <a:latin typeface="Bell MT" pitchFamily="18" charset="0"/>
                <a:cs typeface="Shruti" pitchFamily="34" charset="0"/>
              </a:rPr>
              <a:t>FLORA</a:t>
            </a:r>
          </a:p>
          <a:p>
            <a:pPr algn="l"/>
            <a:r>
              <a:rPr lang="en-US" sz="2000" cap="none" dirty="0" smtClean="0">
                <a:latin typeface="Shruti" pitchFamily="34" charset="0"/>
                <a:cs typeface="Shruti" pitchFamily="34" charset="0"/>
              </a:rPr>
              <a:t>One of the best known forests is "the black forest". There are oaks, ash trees, lime trees, beeches and conifers; and vineyards.</a:t>
            </a:r>
          </a:p>
          <a:p>
            <a:r>
              <a:rPr lang="en-US" sz="2400" b="1" cap="none" dirty="0" smtClean="0">
                <a:solidFill>
                  <a:srgbClr val="C00000"/>
                </a:solidFill>
                <a:latin typeface="Bell MT" pitchFamily="18" charset="0"/>
                <a:cs typeface="Shruti" pitchFamily="34" charset="0"/>
              </a:rPr>
              <a:t>FAUNA</a:t>
            </a:r>
          </a:p>
          <a:p>
            <a:pPr algn="l"/>
            <a:r>
              <a:rPr lang="en-US" sz="2000" cap="none" dirty="0" smtClean="0">
                <a:latin typeface="Shruti" pitchFamily="34" charset="0"/>
                <a:cs typeface="Shruti" pitchFamily="34" charset="0"/>
              </a:rPr>
              <a:t>There are deer, wild boars, hares, weasels, badgers, wolves and foxes, the white stork. There are also many fish.</a:t>
            </a:r>
            <a:endParaRPr lang="en-GB" sz="2000" cap="none" dirty="0">
              <a:latin typeface="Shruti" pitchFamily="34" charset="0"/>
              <a:cs typeface="Shruti" pitchFamily="34" charset="0"/>
            </a:endParaRPr>
          </a:p>
        </p:txBody>
      </p:sp>
      <p:sp>
        <p:nvSpPr>
          <p:cNvPr id="4" name="Rettangolo 3"/>
          <p:cNvSpPr/>
          <p:nvPr/>
        </p:nvSpPr>
        <p:spPr>
          <a:xfrm>
            <a:off x="0" y="0"/>
            <a:ext cx="9144000" cy="923330"/>
          </a:xfrm>
          <a:prstGeom prst="rect">
            <a:avLst/>
          </a:prstGeom>
          <a:noFill/>
        </p:spPr>
        <p:txBody>
          <a:bodyPr wrap="square" lIns="91440" tIns="45720" rIns="91440" bIns="45720">
            <a:spAutoFit/>
          </a:bodyPr>
          <a:lstStyle/>
          <a:p>
            <a:pPr algn="ctr"/>
            <a:r>
              <a:rPr lang="en-GB"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dist="50800" dir="10800000" algn="r" rotWithShape="0">
                    <a:prstClr val="black"/>
                  </a:outerShdw>
                </a:effectLst>
                <a:latin typeface="AR HERMANN" pitchFamily="2" charset="0"/>
              </a:rPr>
              <a:t>GERMANY</a:t>
            </a:r>
            <a:endParaRPr lang="it-IT"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dist="50800" dir="10800000" algn="r" rotWithShape="0">
                  <a:prstClr val="black"/>
                </a:outerShdw>
              </a:effectLst>
            </a:endParaRPr>
          </a:p>
        </p:txBody>
      </p:sp>
      <p:pic>
        <p:nvPicPr>
          <p:cNvPr id="5" name="Immagine 4" descr="germani lupo.jpg"/>
          <p:cNvPicPr>
            <a:picLocks noChangeAspect="1"/>
          </p:cNvPicPr>
          <p:nvPr/>
        </p:nvPicPr>
        <p:blipFill>
          <a:blip r:embed="rId2" cstate="print"/>
          <a:stretch>
            <a:fillRect/>
          </a:stretch>
        </p:blipFill>
        <p:spPr>
          <a:xfrm>
            <a:off x="5500662" y="2853425"/>
            <a:ext cx="3643338" cy="4004575"/>
          </a:xfrm>
          <a:prstGeom prst="rect">
            <a:avLst/>
          </a:prstGeom>
          <a:ln>
            <a:noFill/>
          </a:ln>
          <a:effectLst>
            <a:softEdge rad="112500"/>
          </a:effectLst>
        </p:spPr>
      </p:pic>
      <p:pic>
        <p:nvPicPr>
          <p:cNvPr id="6" name="Immagine 5" descr="germaniaa.jpg"/>
          <p:cNvPicPr>
            <a:picLocks noChangeAspect="1"/>
          </p:cNvPicPr>
          <p:nvPr/>
        </p:nvPicPr>
        <p:blipFill>
          <a:blip r:embed="rId3"/>
          <a:stretch>
            <a:fillRect/>
          </a:stretch>
        </p:blipFill>
        <p:spPr>
          <a:xfrm>
            <a:off x="0" y="3357562"/>
            <a:ext cx="5588039" cy="3143272"/>
          </a:xfrm>
          <a:prstGeom prst="rect">
            <a:avLst/>
          </a:prstGeom>
          <a:ln>
            <a:noFill/>
          </a:ln>
          <a:effectLst>
            <a:softEdge rad="112500"/>
          </a:effectLst>
        </p:spPr>
      </p:pic>
    </p:spTree>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half" idx="2"/>
          </p:nvPr>
        </p:nvSpPr>
        <p:spPr>
          <a:xfrm>
            <a:off x="0" y="714356"/>
            <a:ext cx="9144000" cy="2714644"/>
          </a:xfrm>
        </p:spPr>
        <p:txBody>
          <a:bodyPr>
            <a:normAutofit lnSpcReduction="10000"/>
          </a:bodyPr>
          <a:lstStyle/>
          <a:p>
            <a:r>
              <a:rPr lang="en-US" sz="2400" b="1" cap="none" dirty="0" smtClean="0">
                <a:solidFill>
                  <a:srgbClr val="C00000"/>
                </a:solidFill>
                <a:latin typeface="Bell MT" pitchFamily="18" charset="0"/>
                <a:cs typeface="Shruti" pitchFamily="34" charset="0"/>
              </a:rPr>
              <a:t>FLORA</a:t>
            </a:r>
          </a:p>
          <a:p>
            <a:pPr algn="l"/>
            <a:r>
              <a:rPr lang="en-US" sz="2000" cap="none" dirty="0" smtClean="0">
                <a:latin typeface="Shruti" pitchFamily="34" charset="0"/>
                <a:cs typeface="Shruti" pitchFamily="34" charset="0"/>
              </a:rPr>
              <a:t>There are lavender rose, cent folia, jasmine, tuberose, rosemary, verbena, lemon balm. </a:t>
            </a:r>
          </a:p>
          <a:p>
            <a:r>
              <a:rPr lang="en-US" sz="2400" b="1" cap="none" dirty="0" smtClean="0">
                <a:solidFill>
                  <a:srgbClr val="C00000"/>
                </a:solidFill>
                <a:latin typeface="Bell MT" pitchFamily="18" charset="0"/>
                <a:cs typeface="Shruti" pitchFamily="34" charset="0"/>
              </a:rPr>
              <a:t>FAUNA</a:t>
            </a:r>
          </a:p>
          <a:p>
            <a:pPr algn="l"/>
            <a:r>
              <a:rPr lang="en-US" sz="2000" cap="none" dirty="0" smtClean="0">
                <a:latin typeface="Shruti" pitchFamily="34" charset="0"/>
                <a:cs typeface="Shruti" pitchFamily="34" charset="0"/>
              </a:rPr>
              <a:t>This region is habited by the horse, the pink flamingo, the Pyrenean dog, the Friesian which is a breed of cow.</a:t>
            </a:r>
            <a:endParaRPr lang="en-GB" sz="2000" cap="none" dirty="0">
              <a:latin typeface="Shruti" pitchFamily="34" charset="0"/>
              <a:cs typeface="Shruti" pitchFamily="34" charset="0"/>
            </a:endParaRPr>
          </a:p>
        </p:txBody>
      </p:sp>
      <p:sp>
        <p:nvSpPr>
          <p:cNvPr id="4" name="Rettangolo 3"/>
          <p:cNvSpPr/>
          <p:nvPr/>
        </p:nvSpPr>
        <p:spPr>
          <a:xfrm>
            <a:off x="0" y="0"/>
            <a:ext cx="9144000" cy="923330"/>
          </a:xfrm>
          <a:prstGeom prst="rect">
            <a:avLst/>
          </a:prstGeom>
          <a:noFill/>
        </p:spPr>
        <p:txBody>
          <a:bodyPr wrap="square" lIns="91440" tIns="45720" rIns="91440" bIns="45720">
            <a:spAutoFit/>
          </a:bodyPr>
          <a:lstStyle/>
          <a:p>
            <a:pPr algn="ctr"/>
            <a:r>
              <a:rPr lang="it-IT" sz="5400" b="1" dirty="0" smtClean="0">
                <a:ln w="19050">
                  <a:solidFill>
                    <a:schemeClr val="accent2">
                      <a:satMod val="140000"/>
                    </a:schemeClr>
                  </a:solidFill>
                  <a:prstDash val="solid"/>
                  <a:miter lim="800000"/>
                </a:ln>
                <a:noFill/>
                <a:effectLst>
                  <a:outerShdw dist="25400" dir="13500000" algn="br" rotWithShape="0">
                    <a:schemeClr val="tx1"/>
                  </a:outerShdw>
                </a:effectLst>
                <a:latin typeface="AR HERMANN" pitchFamily="2" charset="0"/>
              </a:rPr>
              <a:t>FRANCE</a:t>
            </a:r>
            <a:endParaRPr lang="it-IT" sz="5400" b="1" dirty="0">
              <a:ln w="19050">
                <a:solidFill>
                  <a:schemeClr val="accent2">
                    <a:satMod val="140000"/>
                  </a:schemeClr>
                </a:solidFill>
                <a:prstDash val="solid"/>
                <a:miter lim="800000"/>
              </a:ln>
              <a:noFill/>
              <a:effectLst>
                <a:outerShdw dist="25400" dir="13500000" algn="br" rotWithShape="0">
                  <a:schemeClr val="tx1"/>
                </a:outerShdw>
              </a:effectLst>
              <a:latin typeface="AR HERMANN" pitchFamily="2" charset="0"/>
            </a:endParaRPr>
          </a:p>
        </p:txBody>
      </p:sp>
      <p:pic>
        <p:nvPicPr>
          <p:cNvPr id="6" name="Immagine 5" descr="francia flor.jpg"/>
          <p:cNvPicPr>
            <a:picLocks noChangeAspect="1"/>
          </p:cNvPicPr>
          <p:nvPr/>
        </p:nvPicPr>
        <p:blipFill>
          <a:blip r:embed="rId2"/>
          <a:srcRect l="38282"/>
          <a:stretch>
            <a:fillRect/>
          </a:stretch>
        </p:blipFill>
        <p:spPr>
          <a:xfrm>
            <a:off x="4071934" y="2868036"/>
            <a:ext cx="5072066" cy="2162366"/>
          </a:xfrm>
          <a:prstGeom prst="rect">
            <a:avLst/>
          </a:prstGeom>
          <a:ln>
            <a:noFill/>
          </a:ln>
          <a:effectLst>
            <a:softEdge rad="112500"/>
          </a:effectLst>
        </p:spPr>
      </p:pic>
      <p:pic>
        <p:nvPicPr>
          <p:cNvPr id="5" name="Immagine 4" descr="francia fauna.jpg"/>
          <p:cNvPicPr>
            <a:picLocks noChangeAspect="1"/>
          </p:cNvPicPr>
          <p:nvPr/>
        </p:nvPicPr>
        <p:blipFill>
          <a:blip r:embed="rId3" cstate="print"/>
          <a:srcRect l="18594"/>
          <a:stretch>
            <a:fillRect/>
          </a:stretch>
        </p:blipFill>
        <p:spPr>
          <a:xfrm>
            <a:off x="0" y="4500570"/>
            <a:ext cx="4386502" cy="2357430"/>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42852"/>
            <a:ext cx="9144000" cy="928694"/>
          </a:xfrm>
        </p:spPr>
        <p:txBody>
          <a:bodyPr>
            <a:noAutofit/>
          </a:bodyPr>
          <a:lstStyle/>
          <a:p>
            <a:pPr algn="ctr"/>
            <a:r>
              <a:rPr lang="en-GB" sz="5400" smtClean="0">
                <a:ln w="31750" cap="sq" cmpd="sng">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0"/>
                    <a:tileRect/>
                  </a:grad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outerShdw blurRad="127000" dist="12700" sx="103000" sy="103000" algn="ctr" rotWithShape="0">
                    <a:prstClr val="black">
                      <a:alpha val="99000"/>
                    </a:prstClr>
                  </a:outerShdw>
                </a:effectLst>
                <a:latin typeface="AR HERMANN" pitchFamily="2" charset="0"/>
              </a:rPr>
              <a:t> BIODIVERSITY</a:t>
            </a:r>
            <a:endParaRPr lang="en-GB" sz="5400" dirty="0">
              <a:ln w="31750" cap="sq" cmpd="sng">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0"/>
                  <a:tileRect/>
                </a:gradFill>
                <a:prstDash val="solid"/>
                <a:miter lim="800000"/>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effectLst>
                <a:outerShdw blurRad="127000" dist="12700" sx="103000" sy="103000" algn="ctr" rotWithShape="0">
                  <a:prstClr val="black">
                    <a:alpha val="99000"/>
                  </a:prstClr>
                </a:outerShdw>
              </a:effectLst>
              <a:latin typeface="AR HERMANN" pitchFamily="2" charset="0"/>
            </a:endParaRPr>
          </a:p>
        </p:txBody>
      </p:sp>
      <p:sp>
        <p:nvSpPr>
          <p:cNvPr id="3" name="Sottotitolo 2"/>
          <p:cNvSpPr>
            <a:spLocks noGrp="1"/>
          </p:cNvSpPr>
          <p:nvPr>
            <p:ph type="subTitle" idx="1"/>
          </p:nvPr>
        </p:nvSpPr>
        <p:spPr>
          <a:xfrm>
            <a:off x="0" y="1071546"/>
            <a:ext cx="9144000" cy="5786454"/>
          </a:xfrm>
        </p:spPr>
        <p:txBody>
          <a:bodyPr>
            <a:noAutofit/>
          </a:bodyPr>
          <a:lstStyle/>
          <a:p>
            <a:pPr algn="l">
              <a:buClr>
                <a:srgbClr val="C00000"/>
              </a:buClr>
              <a:buFont typeface="Courier New" pitchFamily="49" charset="0"/>
              <a:buChar char="o"/>
            </a:pPr>
            <a:r>
              <a:rPr lang="en-US" sz="2000" cap="none" smtClean="0">
                <a:solidFill>
                  <a:schemeClr val="tx1"/>
                </a:solidFill>
                <a:latin typeface="Shruti" pitchFamily="34" charset="0"/>
                <a:cs typeface="Shruti" pitchFamily="34" charset="0"/>
              </a:rPr>
              <a:t>The concept of biodiversity is very important in modern ecology and hides interesting and profound aspects, wider than simple agricultural diversity.</a:t>
            </a:r>
          </a:p>
          <a:p>
            <a:pPr algn="l">
              <a:buClr>
                <a:srgbClr val="C00000"/>
              </a:buClr>
              <a:buFont typeface="Courier New" pitchFamily="49" charset="0"/>
              <a:buChar char="o"/>
            </a:pPr>
            <a:r>
              <a:rPr lang="en-US" sz="2000" cap="none" smtClean="0">
                <a:solidFill>
                  <a:schemeClr val="tx1"/>
                </a:solidFill>
                <a:latin typeface="Shruti" pitchFamily="34" charset="0"/>
                <a:cs typeface="Shruti" pitchFamily="34" charset="0"/>
              </a:rPr>
              <a:t>Biological diversity is the result of the evolutionary process that has generated the great variety of animal and plant species, the events that have determined the current biodiversity are difficult to distinguish between them.</a:t>
            </a:r>
          </a:p>
          <a:p>
            <a:pPr algn="l">
              <a:buClr>
                <a:srgbClr val="C00000"/>
              </a:buClr>
              <a:buFont typeface="Courier New" pitchFamily="49" charset="0"/>
              <a:buChar char="o"/>
            </a:pPr>
            <a:r>
              <a:rPr lang="en-US" sz="2000" cap="none" smtClean="0">
                <a:solidFill>
                  <a:schemeClr val="tx1"/>
                </a:solidFill>
                <a:latin typeface="Shruti" pitchFamily="34" charset="0"/>
                <a:cs typeface="Shruti" pitchFamily="34" charset="0"/>
              </a:rPr>
              <a:t>This word is a concept that arises as a consequence of the damage caused by pollution and human action on habitats and, as the word itself says, is diversity in the biological world. Only after concerns about ruined flora and fauna was the term biodiversity used to define the biological and genetic variety found on earth. </a:t>
            </a:r>
            <a:endParaRPr lang="en-US" sz="2000" cap="none" dirty="0" smtClean="0">
              <a:solidFill>
                <a:schemeClr val="tx1"/>
              </a:solidFill>
              <a:latin typeface="Shruti" pitchFamily="34" charset="0"/>
              <a:cs typeface="Shruti" pitchFamily="34" charset="0"/>
            </a:endParaRPr>
          </a:p>
        </p:txBody>
      </p:sp>
    </p:spTree>
  </p:cSld>
  <p:clrMapOvr>
    <a:masterClrMapping/>
  </p:clrMapOvr>
  <p:transition spd="slow">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785793"/>
          </a:xfrm>
        </p:spPr>
        <p:txBody>
          <a:bodyPr>
            <a:noAutofit/>
          </a:bodyPr>
          <a:lstStyle/>
          <a:p>
            <a:r>
              <a:rPr lang="it-IT" sz="5400" dirty="0" smtClean="0">
                <a:ln w="2540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1"/>
                    <a:tileRect/>
                  </a:grad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1"/>
                  <a:tileRect/>
                </a:gradFill>
                <a:effectLst>
                  <a:outerShdw blurRad="12700" dist="38100" dir="15000000" sx="101000" sy="101000" algn="bl" rotWithShape="0">
                    <a:prstClr val="black"/>
                  </a:outerShdw>
                </a:effectLst>
                <a:latin typeface="AR HERMANN" pitchFamily="2" charset="0"/>
              </a:rPr>
              <a:t>BELGIUM</a:t>
            </a:r>
            <a:endParaRPr lang="it-IT" sz="5400" dirty="0">
              <a:ln w="2540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1"/>
                  <a:tileRect/>
                </a:grad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1"/>
                <a:tileRect/>
              </a:gradFill>
              <a:effectLst>
                <a:outerShdw blurRad="12700" dist="38100" dir="15000000" sx="101000" sy="101000" algn="bl" rotWithShape="0">
                  <a:prstClr val="black"/>
                </a:outerShdw>
              </a:effectLst>
              <a:latin typeface="AR HERMANN" pitchFamily="2" charset="0"/>
            </a:endParaRPr>
          </a:p>
        </p:txBody>
      </p:sp>
      <p:sp>
        <p:nvSpPr>
          <p:cNvPr id="3" name="Sottotitolo 2"/>
          <p:cNvSpPr>
            <a:spLocks noGrp="1"/>
          </p:cNvSpPr>
          <p:nvPr>
            <p:ph type="subTitle" idx="1"/>
          </p:nvPr>
        </p:nvSpPr>
        <p:spPr>
          <a:xfrm>
            <a:off x="0" y="642918"/>
            <a:ext cx="9144000" cy="6215081"/>
          </a:xfrm>
        </p:spPr>
        <p:txBody>
          <a:bodyPr>
            <a:normAutofit/>
          </a:bodyPr>
          <a:lstStyle/>
          <a:p>
            <a:pPr algn="l">
              <a:buClr>
                <a:srgbClr val="00B0F0"/>
              </a:buClr>
              <a:buFont typeface="Shruti" pitchFamily="34" charset="0"/>
              <a:buChar char="*"/>
            </a:pPr>
            <a:r>
              <a:rPr lang="en-US" sz="2000" cap="none" dirty="0" smtClean="0">
                <a:solidFill>
                  <a:schemeClr val="tx1"/>
                </a:solidFill>
                <a:latin typeface="Shruti" pitchFamily="34" charset="0"/>
                <a:cs typeface="Shruti" pitchFamily="34" charset="0"/>
              </a:rPr>
              <a:t>The forest areas of the flat and hilly regions are mainly composed of broad-leaved trees such as oak, elm and beech trees. </a:t>
            </a:r>
          </a:p>
          <a:p>
            <a:pPr algn="l">
              <a:buClr>
                <a:srgbClr val="00B0F0"/>
              </a:buClr>
              <a:buFont typeface="Shruti" pitchFamily="34" charset="0"/>
              <a:buChar char="*"/>
            </a:pPr>
            <a:r>
              <a:rPr lang="en-US" sz="2000" cap="none" dirty="0" smtClean="0">
                <a:solidFill>
                  <a:schemeClr val="tx1"/>
                </a:solidFill>
                <a:latin typeface="Shruti" pitchFamily="34" charset="0"/>
                <a:cs typeface="Shruti" pitchFamily="34" charset="0"/>
              </a:rPr>
              <a:t>Coniferous forests, heaths and bogs are widespread in the ardennes massif. </a:t>
            </a:r>
          </a:p>
          <a:p>
            <a:pPr algn="l">
              <a:buClr>
                <a:srgbClr val="00B0F0"/>
              </a:buClr>
              <a:buFont typeface="Shruti" pitchFamily="34" charset="0"/>
              <a:buChar char="*"/>
            </a:pPr>
            <a:r>
              <a:rPr lang="en-US" sz="2000" cap="none" dirty="0" smtClean="0">
                <a:solidFill>
                  <a:schemeClr val="tx1"/>
                </a:solidFill>
                <a:latin typeface="Shruti" pitchFamily="34" charset="0"/>
                <a:cs typeface="Shruti" pitchFamily="34" charset="0"/>
              </a:rPr>
              <a:t>There are flowering plants such as hyacinths, goldenrods, periwinkles and digitalis. </a:t>
            </a:r>
          </a:p>
          <a:p>
            <a:pPr algn="l">
              <a:buClr>
                <a:srgbClr val="00B0F0"/>
              </a:buClr>
              <a:buFont typeface="Shruti" pitchFamily="34" charset="0"/>
              <a:buChar char="*"/>
            </a:pPr>
            <a:r>
              <a:rPr lang="en-US" sz="2000" cap="none" dirty="0" smtClean="0">
                <a:solidFill>
                  <a:schemeClr val="tx1"/>
                </a:solidFill>
                <a:latin typeface="Shruti" pitchFamily="34" charset="0"/>
                <a:cs typeface="Shruti" pitchFamily="34" charset="0"/>
              </a:rPr>
              <a:t>Wildlife includes fox, badger, squirrel, weasel and marten. Fallow deer and wild boar live in mountainous regions.</a:t>
            </a:r>
            <a:endParaRPr lang="it-IT" sz="2000" cap="none" dirty="0" smtClean="0">
              <a:solidFill>
                <a:schemeClr val="tx1"/>
              </a:solidFill>
              <a:latin typeface="Shruti" pitchFamily="34" charset="0"/>
              <a:cs typeface="Shruti" pitchFamily="34" charset="0"/>
            </a:endParaRPr>
          </a:p>
        </p:txBody>
      </p:sp>
      <p:pic>
        <p:nvPicPr>
          <p:cNvPr id="5" name="Immagine 4" descr="adbedaf547.jpg"/>
          <p:cNvPicPr>
            <a:picLocks noChangeAspect="1"/>
          </p:cNvPicPr>
          <p:nvPr/>
        </p:nvPicPr>
        <p:blipFill>
          <a:blip r:embed="rId2"/>
          <a:stretch>
            <a:fillRect/>
          </a:stretch>
        </p:blipFill>
        <p:spPr>
          <a:xfrm>
            <a:off x="142845" y="3857628"/>
            <a:ext cx="4572032" cy="2729572"/>
          </a:xfrm>
          <a:prstGeom prst="rect">
            <a:avLst/>
          </a:prstGeom>
          <a:ln>
            <a:noFill/>
          </a:ln>
          <a:effectLst>
            <a:outerShdw blurRad="292100" dist="139700" dir="2700000" algn="tl" rotWithShape="0">
              <a:srgbClr val="333333">
                <a:alpha val="65000"/>
              </a:srgbClr>
            </a:outerShdw>
          </a:effectLst>
        </p:spPr>
      </p:pic>
      <p:pic>
        <p:nvPicPr>
          <p:cNvPr id="6" name="Immagine 5" descr="1af579cd-63d7-4884-835c-066cf9da3bb4_large.jpg"/>
          <p:cNvPicPr>
            <a:picLocks noChangeAspect="1"/>
          </p:cNvPicPr>
          <p:nvPr/>
        </p:nvPicPr>
        <p:blipFill>
          <a:blip r:embed="rId3"/>
          <a:stretch>
            <a:fillRect/>
          </a:stretch>
        </p:blipFill>
        <p:spPr>
          <a:xfrm>
            <a:off x="4786314" y="3357562"/>
            <a:ext cx="4190582"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928669"/>
          </a:xfrm>
        </p:spPr>
        <p:txBody>
          <a:bodyPr>
            <a:normAutofit/>
          </a:bodyPr>
          <a:lstStyle/>
          <a:p>
            <a:r>
              <a:rPr lang="it-IT" sz="5400" dirty="0" smtClean="0">
                <a:ln w="25400">
                  <a:gradFill>
                    <a:gsLst>
                      <a:gs pos="0">
                        <a:srgbClr val="000082"/>
                      </a:gs>
                      <a:gs pos="30000">
                        <a:srgbClr val="66008F"/>
                      </a:gs>
                      <a:gs pos="64999">
                        <a:srgbClr val="BA0066"/>
                      </a:gs>
                      <a:gs pos="89999">
                        <a:srgbClr val="FF0000"/>
                      </a:gs>
                      <a:gs pos="100000">
                        <a:srgbClr val="FF8200"/>
                      </a:gs>
                    </a:gsLst>
                    <a:lin ang="21594000" scaled="0"/>
                  </a:gradFill>
                </a:ln>
                <a:gradFill flip="none" rotWithShape="1">
                  <a:gsLst>
                    <a:gs pos="0">
                      <a:srgbClr val="000082"/>
                    </a:gs>
                    <a:gs pos="30000">
                      <a:srgbClr val="66008F"/>
                    </a:gs>
                    <a:gs pos="64999">
                      <a:srgbClr val="BA0066"/>
                    </a:gs>
                    <a:gs pos="89999">
                      <a:srgbClr val="FF0000"/>
                    </a:gs>
                    <a:gs pos="100000">
                      <a:srgbClr val="FF8200"/>
                    </a:gs>
                  </a:gsLst>
                  <a:lin ang="21594000" scaled="0"/>
                  <a:tileRect/>
                </a:gradFill>
                <a:effectLst>
                  <a:outerShdw dir="3000000" algn="tl" rotWithShape="0">
                    <a:prstClr val="black"/>
                  </a:outerShdw>
                </a:effectLst>
                <a:latin typeface="AR HERMANN" pitchFamily="2" charset="0"/>
              </a:rPr>
              <a:t>Austria</a:t>
            </a:r>
            <a:r>
              <a:rPr lang="it-IT" sz="5400" dirty="0" smtClean="0">
                <a:latin typeface="AR HERMANN" pitchFamily="2" charset="0"/>
              </a:rPr>
              <a:t> </a:t>
            </a:r>
            <a:endParaRPr lang="it-IT" sz="5400" dirty="0">
              <a:latin typeface="AR HERMANN" pitchFamily="2" charset="0"/>
            </a:endParaRPr>
          </a:p>
        </p:txBody>
      </p:sp>
      <p:sp>
        <p:nvSpPr>
          <p:cNvPr id="3" name="Sottotitolo 2"/>
          <p:cNvSpPr>
            <a:spLocks noGrp="1"/>
          </p:cNvSpPr>
          <p:nvPr>
            <p:ph type="subTitle" idx="1"/>
          </p:nvPr>
        </p:nvSpPr>
        <p:spPr>
          <a:xfrm>
            <a:off x="0" y="714356"/>
            <a:ext cx="9144000" cy="6143643"/>
          </a:xfrm>
        </p:spPr>
        <p:txBody>
          <a:bodyPr>
            <a:normAutofit/>
          </a:bodyPr>
          <a:lstStyle/>
          <a:p>
            <a:pPr algn="l">
              <a:buClr>
                <a:srgbClr val="7030A0"/>
              </a:buClr>
              <a:buFont typeface="Wingdings" pitchFamily="2" charset="2"/>
              <a:buChar char="v"/>
            </a:pPr>
            <a:r>
              <a:rPr lang="en-US" sz="2000" cap="none" dirty="0" smtClean="0">
                <a:solidFill>
                  <a:schemeClr val="tx1"/>
                </a:solidFill>
                <a:latin typeface="Shruti" pitchFamily="34" charset="0"/>
                <a:cs typeface="Shruti" pitchFamily="34" charset="0"/>
              </a:rPr>
              <a:t>There are deciduous, birch, coniferous, spruce, black pine and stone pine forests. Austrian fauna is typical of the regions of central and alpine Europe.</a:t>
            </a:r>
          </a:p>
          <a:p>
            <a:pPr algn="l">
              <a:buClr>
                <a:srgbClr val="7030A0"/>
              </a:buClr>
              <a:buFont typeface="Wingdings" pitchFamily="2" charset="2"/>
              <a:buChar char="v"/>
            </a:pPr>
            <a:r>
              <a:rPr lang="en-US" sz="2000" cap="none" dirty="0" smtClean="0">
                <a:solidFill>
                  <a:schemeClr val="tx1"/>
                </a:solidFill>
                <a:latin typeface="Shruti" pitchFamily="34" charset="0"/>
                <a:cs typeface="Shruti" pitchFamily="34" charset="0"/>
              </a:rPr>
              <a:t>There you can find roe deer, hares, foxes, squirrels, pheasants, partridges and, in the high mountains, marmots and ibexes.</a:t>
            </a:r>
          </a:p>
          <a:p>
            <a:pPr algn="l">
              <a:buClr>
                <a:srgbClr val="7030A0"/>
              </a:buClr>
              <a:buFont typeface="Wingdings" pitchFamily="2" charset="2"/>
              <a:buChar char="v"/>
            </a:pPr>
            <a:r>
              <a:rPr lang="en-US" sz="2000" cap="none" dirty="0" smtClean="0">
                <a:solidFill>
                  <a:schemeClr val="tx1"/>
                </a:solidFill>
                <a:latin typeface="Shruti" pitchFamily="34" charset="0"/>
                <a:cs typeface="Shruti" pitchFamily="34" charset="0"/>
              </a:rPr>
              <a:t>The ibex, which was in danger several decades ago, has been reintroduced and protected throughout the alps so that today in austria, as in other neighboring countries, it lives organized in numerous colonies capable of living according to a management no more than absolute protection.</a:t>
            </a:r>
            <a:endParaRPr lang="it-IT" sz="2000" cap="none" dirty="0">
              <a:solidFill>
                <a:schemeClr val="tx1"/>
              </a:solidFill>
              <a:latin typeface="Shruti" pitchFamily="34" charset="0"/>
              <a:cs typeface="Shruti" pitchFamily="34" charset="0"/>
            </a:endParaRPr>
          </a:p>
        </p:txBody>
      </p:sp>
      <p:pic>
        <p:nvPicPr>
          <p:cNvPr id="4" name="Immagine 3" descr="342127122_orig-600x350.jpg"/>
          <p:cNvPicPr>
            <a:picLocks noChangeAspect="1"/>
          </p:cNvPicPr>
          <p:nvPr/>
        </p:nvPicPr>
        <p:blipFill>
          <a:blip r:embed="rId2"/>
          <a:stretch>
            <a:fillRect/>
          </a:stretch>
        </p:blipFill>
        <p:spPr>
          <a:xfrm>
            <a:off x="214282" y="3929066"/>
            <a:ext cx="4786346" cy="2792035"/>
          </a:xfrm>
          <a:prstGeom prst="rect">
            <a:avLst/>
          </a:prstGeom>
        </p:spPr>
      </p:pic>
      <p:pic>
        <p:nvPicPr>
          <p:cNvPr id="5" name="Immagine 4" descr="stambecchi_mainstory1.jpg"/>
          <p:cNvPicPr>
            <a:picLocks noChangeAspect="1"/>
          </p:cNvPicPr>
          <p:nvPr/>
        </p:nvPicPr>
        <p:blipFill>
          <a:blip r:embed="rId3"/>
          <a:stretch>
            <a:fillRect/>
          </a:stretch>
        </p:blipFill>
        <p:spPr>
          <a:xfrm>
            <a:off x="5286380" y="3714752"/>
            <a:ext cx="3714775" cy="2786082"/>
          </a:xfrm>
          <a:prstGeom prst="rect">
            <a:avLst/>
          </a:prstGeom>
        </p:spPr>
      </p:pic>
    </p:spTree>
  </p:cSld>
  <p:clrMapOvr>
    <a:masterClrMapping/>
  </p:clrMapOvr>
  <p:transition spd="slow">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754167"/>
          </a:xfrm>
        </p:spPr>
        <p:txBody>
          <a:bodyPr>
            <a:normAutofit/>
          </a:bodyPr>
          <a:lstStyle/>
          <a:p>
            <a:pPr algn="ctr"/>
            <a:r>
              <a:rPr lang="en-GB" sz="4800" dirty="0" smtClean="0">
                <a:latin typeface="AR DELANEY" pitchFamily="2" charset="0"/>
              </a:rPr>
              <a:t>REALIZED BY</a:t>
            </a:r>
            <a:r>
              <a:rPr lang="en-GB" sz="4800" dirty="0" smtClean="0">
                <a:latin typeface="AR DELANEY" pitchFamily="2" charset="0"/>
              </a:rPr>
              <a:t>:</a:t>
            </a:r>
            <a:br>
              <a:rPr lang="en-GB" sz="4800" dirty="0" smtClean="0">
                <a:latin typeface="AR DELANEY" pitchFamily="2" charset="0"/>
              </a:rPr>
            </a:br>
            <a:r>
              <a:rPr lang="en-GB" sz="2800" dirty="0" smtClean="0">
                <a:latin typeface="AR DELANEY" pitchFamily="2" charset="0"/>
              </a:rPr>
              <a:t>Second class of </a:t>
            </a:r>
            <a:r>
              <a:rPr lang="en-GB" sz="2800" dirty="0" err="1" smtClean="0">
                <a:latin typeface="AR DELANEY" pitchFamily="2" charset="0"/>
              </a:rPr>
              <a:t>Scuola</a:t>
            </a:r>
            <a:r>
              <a:rPr lang="en-GB" sz="2800" dirty="0" smtClean="0">
                <a:latin typeface="AR DELANEY" pitchFamily="2" charset="0"/>
              </a:rPr>
              <a:t> </a:t>
            </a:r>
            <a:r>
              <a:rPr lang="en-GB" sz="2800" dirty="0" err="1" smtClean="0">
                <a:latin typeface="AR DELANEY" pitchFamily="2" charset="0"/>
              </a:rPr>
              <a:t>Secondaria</a:t>
            </a:r>
            <a:r>
              <a:rPr lang="en-GB" sz="2800" dirty="0" smtClean="0">
                <a:latin typeface="AR DELANEY" pitchFamily="2" charset="0"/>
              </a:rPr>
              <a:t> I </a:t>
            </a:r>
            <a:r>
              <a:rPr lang="en-GB" sz="2800" dirty="0" err="1" smtClean="0">
                <a:latin typeface="AR DELANEY" pitchFamily="2" charset="0"/>
              </a:rPr>
              <a:t>Grado</a:t>
            </a:r>
            <a:r>
              <a:rPr lang="en-GB" sz="2800" dirty="0" smtClean="0">
                <a:latin typeface="AR DELANEY" pitchFamily="2" charset="0"/>
              </a:rPr>
              <a:t> of </a:t>
            </a:r>
            <a:r>
              <a:rPr lang="en-GB" sz="2800" dirty="0" err="1" smtClean="0">
                <a:latin typeface="AR DELANEY" pitchFamily="2" charset="0"/>
              </a:rPr>
              <a:t>Sant’Elia</a:t>
            </a:r>
            <a:r>
              <a:rPr lang="en-GB" sz="2800" dirty="0" smtClean="0">
                <a:latin typeface="AR DELANEY" pitchFamily="2" charset="0"/>
              </a:rPr>
              <a:t> a </a:t>
            </a:r>
            <a:r>
              <a:rPr lang="en-GB" sz="2800" dirty="0" err="1" smtClean="0">
                <a:latin typeface="AR DELANEY" pitchFamily="2" charset="0"/>
              </a:rPr>
              <a:t>Pianisi</a:t>
            </a:r>
            <a:r>
              <a:rPr lang="en-GB" sz="2800" dirty="0" smtClean="0">
                <a:latin typeface="AR DELANEY" pitchFamily="2" charset="0"/>
              </a:rPr>
              <a:t> (CB)</a:t>
            </a:r>
            <a:endParaRPr lang="en-GB" sz="4800" dirty="0">
              <a:latin typeface="AR DELANEY" pitchFamily="2" charset="0"/>
            </a:endParaRPr>
          </a:p>
        </p:txBody>
      </p:sp>
      <p:sp>
        <p:nvSpPr>
          <p:cNvPr id="3" name="Segnaposto testo 2"/>
          <p:cNvSpPr>
            <a:spLocks noGrp="1"/>
          </p:cNvSpPr>
          <p:nvPr>
            <p:ph type="body" idx="1"/>
          </p:nvPr>
        </p:nvSpPr>
        <p:spPr>
          <a:xfrm>
            <a:off x="500034" y="2214554"/>
            <a:ext cx="2214578" cy="1285884"/>
          </a:xfrm>
        </p:spPr>
        <p:txBody>
          <a:bodyPr>
            <a:normAutofit lnSpcReduction="10000"/>
          </a:bodyPr>
          <a:lstStyle/>
          <a:p>
            <a:pPr algn="ctr"/>
            <a:r>
              <a:rPr lang="en-GB" dirty="0" smtClean="0">
                <a:solidFill>
                  <a:schemeClr val="accent1">
                    <a:lumMod val="75000"/>
                  </a:schemeClr>
                </a:solidFill>
              </a:rPr>
              <a:t>Angelica Pia Cerviero</a:t>
            </a:r>
            <a:endParaRPr lang="en-GB" dirty="0">
              <a:solidFill>
                <a:schemeClr val="accent1">
                  <a:lumMod val="75000"/>
                </a:schemeClr>
              </a:solidFill>
            </a:endParaRPr>
          </a:p>
        </p:txBody>
      </p:sp>
      <p:sp>
        <p:nvSpPr>
          <p:cNvPr id="4" name="Segnaposto contenuto 3"/>
          <p:cNvSpPr>
            <a:spLocks noGrp="1"/>
          </p:cNvSpPr>
          <p:nvPr>
            <p:ph sz="half" idx="2"/>
          </p:nvPr>
        </p:nvSpPr>
        <p:spPr>
          <a:xfrm>
            <a:off x="1214414" y="3786190"/>
            <a:ext cx="1643074" cy="1214446"/>
          </a:xfrm>
        </p:spPr>
        <p:txBody>
          <a:bodyPr>
            <a:normAutofit/>
          </a:bodyPr>
          <a:lstStyle/>
          <a:p>
            <a:pPr algn="ctr">
              <a:buNone/>
            </a:pPr>
            <a:r>
              <a:rPr lang="en-GB" b="1" dirty="0" smtClean="0">
                <a:solidFill>
                  <a:srgbClr val="00B0F0"/>
                </a:solidFill>
              </a:rPr>
              <a:t>Ahmad </a:t>
            </a:r>
          </a:p>
          <a:p>
            <a:pPr algn="ctr">
              <a:buNone/>
            </a:pPr>
            <a:r>
              <a:rPr lang="en-GB" b="1" dirty="0" smtClean="0">
                <a:solidFill>
                  <a:srgbClr val="00B0F0"/>
                </a:solidFill>
              </a:rPr>
              <a:t>Shariati</a:t>
            </a:r>
            <a:endParaRPr lang="en-GB" b="1" dirty="0">
              <a:solidFill>
                <a:srgbClr val="00B0F0"/>
              </a:solidFill>
            </a:endParaRPr>
          </a:p>
        </p:txBody>
      </p:sp>
      <p:sp>
        <p:nvSpPr>
          <p:cNvPr id="5" name="Segnaposto testo 4"/>
          <p:cNvSpPr>
            <a:spLocks noGrp="1"/>
          </p:cNvSpPr>
          <p:nvPr>
            <p:ph type="body" sz="quarter" idx="3"/>
          </p:nvPr>
        </p:nvSpPr>
        <p:spPr>
          <a:xfrm>
            <a:off x="5643570" y="2571744"/>
            <a:ext cx="1571636" cy="1143008"/>
          </a:xfrm>
        </p:spPr>
        <p:txBody>
          <a:bodyPr>
            <a:normAutofit/>
          </a:bodyPr>
          <a:lstStyle/>
          <a:p>
            <a:pPr algn="ctr"/>
            <a:r>
              <a:rPr lang="en-GB" dirty="0" smtClean="0">
                <a:solidFill>
                  <a:srgbClr val="FF0000"/>
                </a:solidFill>
              </a:rPr>
              <a:t>Camilla </a:t>
            </a:r>
          </a:p>
          <a:p>
            <a:pPr algn="ctr"/>
            <a:r>
              <a:rPr lang="en-GB" dirty="0" smtClean="0">
                <a:solidFill>
                  <a:srgbClr val="FF0000"/>
                </a:solidFill>
              </a:rPr>
              <a:t>Faiella</a:t>
            </a:r>
            <a:endParaRPr lang="en-GB" dirty="0">
              <a:solidFill>
                <a:srgbClr val="FF0000"/>
              </a:solidFill>
            </a:endParaRPr>
          </a:p>
        </p:txBody>
      </p:sp>
      <p:sp>
        <p:nvSpPr>
          <p:cNvPr id="6" name="Segnaposto contenuto 5"/>
          <p:cNvSpPr>
            <a:spLocks noGrp="1"/>
          </p:cNvSpPr>
          <p:nvPr>
            <p:ph sz="quarter" idx="4"/>
          </p:nvPr>
        </p:nvSpPr>
        <p:spPr>
          <a:xfrm>
            <a:off x="3571868" y="1643050"/>
            <a:ext cx="1643074" cy="1214446"/>
          </a:xfrm>
        </p:spPr>
        <p:txBody>
          <a:bodyPr>
            <a:normAutofit/>
          </a:bodyPr>
          <a:lstStyle/>
          <a:p>
            <a:pPr algn="ctr">
              <a:buNone/>
            </a:pPr>
            <a:r>
              <a:rPr lang="en-GB" b="1" dirty="0" smtClean="0">
                <a:solidFill>
                  <a:srgbClr val="00FF00"/>
                </a:solidFill>
              </a:rPr>
              <a:t>Mattia</a:t>
            </a:r>
          </a:p>
          <a:p>
            <a:pPr algn="ctr">
              <a:buNone/>
            </a:pPr>
            <a:r>
              <a:rPr lang="en-GB" b="1" dirty="0" smtClean="0">
                <a:solidFill>
                  <a:srgbClr val="00FF00"/>
                </a:solidFill>
              </a:rPr>
              <a:t>Iosue</a:t>
            </a:r>
          </a:p>
        </p:txBody>
      </p:sp>
      <p:sp>
        <p:nvSpPr>
          <p:cNvPr id="7" name="Rettangolo 6"/>
          <p:cNvSpPr/>
          <p:nvPr/>
        </p:nvSpPr>
        <p:spPr>
          <a:xfrm>
            <a:off x="5357818" y="4572008"/>
            <a:ext cx="2357454" cy="1082348"/>
          </a:xfrm>
          <a:prstGeom prst="rect">
            <a:avLst/>
          </a:prstGeom>
        </p:spPr>
        <p:txBody>
          <a:bodyPr wrap="square">
            <a:spAutoFit/>
          </a:bodyPr>
          <a:lstStyle/>
          <a:p>
            <a:pPr marL="228600" lvl="0" indent="-228600" algn="ctr">
              <a:spcBef>
                <a:spcPts val="1000"/>
              </a:spcBef>
            </a:pPr>
            <a:r>
              <a:rPr lang="en-GB" sz="2800" b="1" dirty="0">
                <a:solidFill>
                  <a:srgbClr val="C47A93">
                    <a:lumMod val="75000"/>
                  </a:srgbClr>
                </a:solidFill>
              </a:rPr>
              <a:t>Alessandra</a:t>
            </a:r>
          </a:p>
          <a:p>
            <a:pPr marL="228600" lvl="0" indent="-228600" algn="ctr">
              <a:spcBef>
                <a:spcPts val="1000"/>
              </a:spcBef>
            </a:pPr>
            <a:r>
              <a:rPr lang="en-GB" sz="2800" b="1" dirty="0">
                <a:solidFill>
                  <a:srgbClr val="C47A93">
                    <a:lumMod val="75000"/>
                  </a:srgbClr>
                </a:solidFill>
              </a:rPr>
              <a:t>Cicolella</a:t>
            </a:r>
          </a:p>
        </p:txBody>
      </p:sp>
      <p:sp>
        <p:nvSpPr>
          <p:cNvPr id="8" name="Rettangolo 7"/>
          <p:cNvSpPr/>
          <p:nvPr/>
        </p:nvSpPr>
        <p:spPr>
          <a:xfrm>
            <a:off x="3643306" y="3286124"/>
            <a:ext cx="1785950" cy="1082348"/>
          </a:xfrm>
          <a:prstGeom prst="rect">
            <a:avLst/>
          </a:prstGeom>
        </p:spPr>
        <p:txBody>
          <a:bodyPr wrap="square">
            <a:spAutoFit/>
          </a:bodyPr>
          <a:lstStyle/>
          <a:p>
            <a:pPr marL="228600" lvl="0" indent="-228600" algn="ctr">
              <a:spcBef>
                <a:spcPts val="1000"/>
              </a:spcBef>
            </a:pPr>
            <a:r>
              <a:rPr lang="en-GB" sz="2800" b="1" dirty="0">
                <a:solidFill>
                  <a:srgbClr val="002060"/>
                </a:solidFill>
              </a:rPr>
              <a:t>Antonio</a:t>
            </a:r>
          </a:p>
          <a:p>
            <a:pPr marL="228600" lvl="0" indent="-228600" algn="ctr">
              <a:spcBef>
                <a:spcPts val="1000"/>
              </a:spcBef>
            </a:pPr>
            <a:r>
              <a:rPr lang="en-GB" sz="2800" b="1" dirty="0">
                <a:solidFill>
                  <a:srgbClr val="002060"/>
                </a:solidFill>
              </a:rPr>
              <a:t>Lariccia</a:t>
            </a:r>
          </a:p>
        </p:txBody>
      </p:sp>
      <p:sp>
        <p:nvSpPr>
          <p:cNvPr id="9" name="Rettangolo 8"/>
          <p:cNvSpPr/>
          <p:nvPr/>
        </p:nvSpPr>
        <p:spPr>
          <a:xfrm>
            <a:off x="2714612" y="4857760"/>
            <a:ext cx="2143140" cy="1082348"/>
          </a:xfrm>
          <a:prstGeom prst="rect">
            <a:avLst/>
          </a:prstGeom>
        </p:spPr>
        <p:txBody>
          <a:bodyPr wrap="square">
            <a:spAutoFit/>
          </a:bodyPr>
          <a:lstStyle/>
          <a:p>
            <a:pPr marL="228600" lvl="0" indent="-228600" algn="ctr">
              <a:spcBef>
                <a:spcPts val="1000"/>
              </a:spcBef>
            </a:pPr>
            <a:r>
              <a:rPr lang="en-GB" sz="2800" b="1" dirty="0">
                <a:solidFill>
                  <a:srgbClr val="FFC000"/>
                </a:solidFill>
              </a:rPr>
              <a:t>Francesca</a:t>
            </a:r>
          </a:p>
          <a:p>
            <a:pPr marL="228600" lvl="0" indent="-228600" algn="ctr">
              <a:spcBef>
                <a:spcPts val="1000"/>
              </a:spcBef>
            </a:pPr>
            <a:r>
              <a:rPr lang="en-GB" sz="2800" b="1" dirty="0">
                <a:solidFill>
                  <a:srgbClr val="FFC000"/>
                </a:solidFill>
              </a:rPr>
              <a:t>De Rita</a:t>
            </a:r>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1142984"/>
          </a:xfrm>
        </p:spPr>
        <p:txBody>
          <a:bodyPr>
            <a:normAutofit/>
          </a:bodyPr>
          <a:lstStyle/>
          <a:p>
            <a:r>
              <a:rPr lang="it-IT" sz="5400" dirty="0" smtClean="0">
                <a:ln w="3175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0" scaled="1"/>
                    <a:tileRect/>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0" scaled="1"/>
                  <a:tileRect/>
                </a:gradFill>
                <a:effectLst>
                  <a:outerShdw blurRad="101600" dist="38100" dir="17400000" sx="101000" sy="101000" rotWithShape="0">
                    <a:prstClr val="black"/>
                  </a:outerShdw>
                </a:effectLst>
                <a:latin typeface="AR HERMANN" pitchFamily="2" charset="0"/>
              </a:rPr>
              <a:t>BIODIVERSITY</a:t>
            </a:r>
            <a:endParaRPr lang="it-IT" sz="5400" dirty="0">
              <a:ln w="31750">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0" scaled="1"/>
                  <a:tileRect/>
                </a:gra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0" scaled="1"/>
                <a:tileRect/>
              </a:gradFill>
              <a:effectLst>
                <a:outerShdw blurRad="101600" dist="38100" dir="17400000" sx="101000" sy="101000" rotWithShape="0">
                  <a:prstClr val="black"/>
                </a:outerShdw>
              </a:effectLst>
              <a:latin typeface="AR HERMANN" pitchFamily="2" charset="0"/>
            </a:endParaRPr>
          </a:p>
        </p:txBody>
      </p:sp>
      <p:sp>
        <p:nvSpPr>
          <p:cNvPr id="3" name="Sottotitolo 2"/>
          <p:cNvSpPr>
            <a:spLocks noGrp="1"/>
          </p:cNvSpPr>
          <p:nvPr>
            <p:ph type="subTitle" idx="1"/>
          </p:nvPr>
        </p:nvSpPr>
        <p:spPr>
          <a:xfrm>
            <a:off x="0" y="1142984"/>
            <a:ext cx="9144000" cy="5715015"/>
          </a:xfrm>
        </p:spPr>
        <p:txBody>
          <a:bodyPr>
            <a:normAutofit/>
          </a:bodyPr>
          <a:lstStyle/>
          <a:p>
            <a:pPr algn="l">
              <a:buClr>
                <a:srgbClr val="FFC000"/>
              </a:buClr>
              <a:buFont typeface="Arial" pitchFamily="34" charset="0"/>
              <a:buChar char="•"/>
            </a:pPr>
            <a:r>
              <a:rPr lang="en-US" sz="2000" cap="none" dirty="0" smtClean="0">
                <a:solidFill>
                  <a:schemeClr val="tx1"/>
                </a:solidFill>
                <a:latin typeface="Shruti" pitchFamily="34" charset="0"/>
                <a:cs typeface="Shruti" pitchFamily="34" charset="0"/>
              </a:rPr>
              <a:t>The biosphere is the layer in which we live and combines the atmosphere in a single system within which millions of species including humans, have had the opportunity to have breathing air, drinking water, fertile soils…</a:t>
            </a:r>
          </a:p>
          <a:p>
            <a:pPr algn="l">
              <a:buClr>
                <a:srgbClr val="FFC000"/>
              </a:buClr>
              <a:buFont typeface="Arial" pitchFamily="34" charset="0"/>
              <a:buChar char="•"/>
            </a:pPr>
            <a:r>
              <a:rPr lang="en-US" sz="2000" cap="none" dirty="0" smtClean="0">
                <a:solidFill>
                  <a:schemeClr val="tx1"/>
                </a:solidFill>
                <a:latin typeface="Shruti" pitchFamily="34" charset="0"/>
                <a:cs typeface="Shruti" pitchFamily="34" charset="0"/>
              </a:rPr>
              <a:t>Biodiversity is defined as "the variability between living organisms from all sources.</a:t>
            </a:r>
          </a:p>
          <a:p>
            <a:pPr algn="l">
              <a:buClr>
                <a:srgbClr val="FFC000"/>
              </a:buClr>
              <a:buFont typeface="Arial" pitchFamily="34" charset="0"/>
              <a:buChar char="•"/>
            </a:pPr>
            <a:r>
              <a:rPr lang="en-US" sz="2000" cap="none" dirty="0" smtClean="0">
                <a:solidFill>
                  <a:schemeClr val="tx1"/>
                </a:solidFill>
                <a:latin typeface="Shruti" pitchFamily="34" charset="0"/>
                <a:cs typeface="Shruti" pitchFamily="34" charset="0"/>
              </a:rPr>
              <a:t>Cultivated territories represent more than 24% of the earth's surface.</a:t>
            </a:r>
            <a:endParaRPr lang="it-IT" sz="2000" cap="none" dirty="0" smtClean="0">
              <a:solidFill>
                <a:schemeClr val="tx1"/>
              </a:solidFill>
              <a:latin typeface="Shruti" pitchFamily="34" charset="0"/>
              <a:cs typeface="Shruti" pitchFamily="34" charset="0"/>
            </a:endParaRPr>
          </a:p>
        </p:txBody>
      </p:sp>
      <p:pic>
        <p:nvPicPr>
          <p:cNvPr id="5" name="Immagine 4" descr="27455-princ.jpg"/>
          <p:cNvPicPr>
            <a:picLocks noChangeAspect="1"/>
          </p:cNvPicPr>
          <p:nvPr/>
        </p:nvPicPr>
        <p:blipFill>
          <a:blip r:embed="rId2"/>
          <a:stretch>
            <a:fillRect/>
          </a:stretch>
        </p:blipFill>
        <p:spPr>
          <a:xfrm>
            <a:off x="0" y="3710105"/>
            <a:ext cx="7092094" cy="3147895"/>
          </a:xfrm>
          <a:prstGeom prst="cube">
            <a:avLst/>
          </a:prstGeom>
          <a:ln>
            <a:noFill/>
          </a:ln>
          <a:effectLst>
            <a:softEdge rad="112500"/>
          </a:effectLst>
        </p:spPr>
      </p:pic>
    </p:spTree>
  </p:cSld>
  <p:clrMapOvr>
    <a:masterClrMapping/>
  </p:clrMapOvr>
  <p:transition spd="slow">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0" y="642918"/>
            <a:ext cx="9144000" cy="6215082"/>
          </a:xfrm>
        </p:spPr>
        <p:txBody>
          <a:bodyPr>
            <a:normAutofit/>
          </a:bodyPr>
          <a:lstStyle/>
          <a:p>
            <a:r>
              <a:rPr lang="en-US" sz="2600" cap="none" dirty="0" smtClean="0">
                <a:solidFill>
                  <a:schemeClr val="tx1"/>
                </a:solidFill>
                <a:latin typeface="Shruti" pitchFamily="34" charset="0"/>
                <a:cs typeface="Shruti" pitchFamily="34" charset="0"/>
              </a:rPr>
              <a:t>The year 2010 was declared by the united nations the international year of biodiversity, while the decade              2011-2020 was declared the decade of biodiversity.</a:t>
            </a:r>
            <a:endParaRPr lang="it-IT" sz="2600" cap="none" dirty="0" smtClean="0">
              <a:solidFill>
                <a:schemeClr val="tx1"/>
              </a:solidFill>
              <a:latin typeface="Shruti" pitchFamily="34" charset="0"/>
              <a:cs typeface="Shruti" pitchFamily="34" charset="0"/>
            </a:endParaRPr>
          </a:p>
          <a:p>
            <a:endParaRPr lang="it-IT" dirty="0"/>
          </a:p>
        </p:txBody>
      </p:sp>
      <p:pic>
        <p:nvPicPr>
          <p:cNvPr id="4" name="Immagine 3" descr="unnamed.jpg"/>
          <p:cNvPicPr>
            <a:picLocks noChangeAspect="1"/>
          </p:cNvPicPr>
          <p:nvPr/>
        </p:nvPicPr>
        <p:blipFill>
          <a:blip r:embed="rId2"/>
          <a:srcRect l="4030" r="1924" b="3030"/>
          <a:stretch>
            <a:fillRect/>
          </a:stretch>
        </p:blipFill>
        <p:spPr>
          <a:xfrm>
            <a:off x="0" y="2143116"/>
            <a:ext cx="5156931" cy="2357454"/>
          </a:xfrm>
          <a:prstGeom prst="rect">
            <a:avLst/>
          </a:prstGeom>
          <a:ln>
            <a:noFill/>
          </a:ln>
          <a:effectLst>
            <a:outerShdw blurRad="190500" algn="tl" rotWithShape="0">
              <a:srgbClr val="000000">
                <a:alpha val="70000"/>
              </a:srgbClr>
            </a:outerShdw>
          </a:effectLst>
        </p:spPr>
      </p:pic>
      <p:pic>
        <p:nvPicPr>
          <p:cNvPr id="5" name="Immagine 4" descr="unnamed.gif"/>
          <p:cNvPicPr>
            <a:picLocks noChangeAspect="1"/>
          </p:cNvPicPr>
          <p:nvPr/>
        </p:nvPicPr>
        <p:blipFill>
          <a:blip r:embed="rId3"/>
          <a:srcRect l="1887" b="1515"/>
          <a:stretch>
            <a:fillRect/>
          </a:stretch>
        </p:blipFill>
        <p:spPr>
          <a:xfrm>
            <a:off x="5214942" y="2143092"/>
            <a:ext cx="3929058" cy="4714908"/>
          </a:xfrm>
          <a:prstGeom prst="rect">
            <a:avLst/>
          </a:prstGeom>
          <a:ln>
            <a:noFill/>
          </a:ln>
          <a:effectLst>
            <a:outerShdw blurRad="190500" algn="tl" rotWithShape="0">
              <a:srgbClr val="000000">
                <a:alpha val="70000"/>
              </a:srgbClr>
            </a:outerShdw>
          </a:effectLst>
        </p:spPr>
      </p:pic>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1071545"/>
          </a:xfrm>
        </p:spPr>
        <p:txBody>
          <a:bodyPr>
            <a:normAutofit/>
          </a:bodyPr>
          <a:lstStyle/>
          <a:p>
            <a:r>
              <a:rPr lang="it-IT" sz="5400" dirty="0" smtClean="0">
                <a:ln w="31750">
                  <a:gradFill>
                    <a:gsLst>
                      <a:gs pos="0">
                        <a:srgbClr val="D6B19C"/>
                      </a:gs>
                      <a:gs pos="30000">
                        <a:srgbClr val="D49E6C"/>
                      </a:gs>
                      <a:gs pos="70000">
                        <a:srgbClr val="A65528"/>
                      </a:gs>
                      <a:gs pos="100000">
                        <a:srgbClr val="663012"/>
                      </a:gs>
                    </a:gsLst>
                    <a:lin ang="16500000" scaled="0"/>
                  </a:gradFill>
                </a:ln>
                <a:gradFill flip="none" rotWithShape="1">
                  <a:gsLst>
                    <a:gs pos="0">
                      <a:srgbClr val="D6B19C"/>
                    </a:gs>
                    <a:gs pos="30000">
                      <a:srgbClr val="D49E6C"/>
                    </a:gs>
                    <a:gs pos="70000">
                      <a:srgbClr val="A65528"/>
                    </a:gs>
                    <a:gs pos="100000">
                      <a:srgbClr val="663012"/>
                    </a:gs>
                  </a:gsLst>
                  <a:lin ang="16500000" scaled="0"/>
                  <a:tileRect/>
                </a:gradFill>
                <a:effectLst>
                  <a:outerShdw blurRad="12700" sx="102000" sy="102000" algn="ctr" rotWithShape="0">
                    <a:prstClr val="black"/>
                  </a:outerShdw>
                </a:effectLst>
                <a:latin typeface="AR HERMANN" pitchFamily="2" charset="0"/>
              </a:rPr>
              <a:t>THE DAY</a:t>
            </a:r>
            <a:endParaRPr lang="it-IT" sz="5400" dirty="0">
              <a:ln w="31750">
                <a:gradFill>
                  <a:gsLst>
                    <a:gs pos="0">
                      <a:srgbClr val="D6B19C"/>
                    </a:gs>
                    <a:gs pos="30000">
                      <a:srgbClr val="D49E6C"/>
                    </a:gs>
                    <a:gs pos="70000">
                      <a:srgbClr val="A65528"/>
                    </a:gs>
                    <a:gs pos="100000">
                      <a:srgbClr val="663012"/>
                    </a:gs>
                  </a:gsLst>
                  <a:lin ang="16500000" scaled="0"/>
                </a:gradFill>
              </a:ln>
              <a:gradFill flip="none" rotWithShape="1">
                <a:gsLst>
                  <a:gs pos="0">
                    <a:srgbClr val="D6B19C"/>
                  </a:gs>
                  <a:gs pos="30000">
                    <a:srgbClr val="D49E6C"/>
                  </a:gs>
                  <a:gs pos="70000">
                    <a:srgbClr val="A65528"/>
                  </a:gs>
                  <a:gs pos="100000">
                    <a:srgbClr val="663012"/>
                  </a:gs>
                </a:gsLst>
                <a:lin ang="16500000" scaled="0"/>
                <a:tileRect/>
              </a:gradFill>
              <a:effectLst>
                <a:outerShdw blurRad="12700" sx="102000" sy="102000" algn="ctr" rotWithShape="0">
                  <a:prstClr val="black"/>
                </a:outerShdw>
              </a:effectLst>
              <a:latin typeface="AR HERMANN" pitchFamily="2" charset="0"/>
            </a:endParaRPr>
          </a:p>
        </p:txBody>
      </p:sp>
      <p:sp>
        <p:nvSpPr>
          <p:cNvPr id="3" name="Sottotitolo 2"/>
          <p:cNvSpPr>
            <a:spLocks noGrp="1"/>
          </p:cNvSpPr>
          <p:nvPr>
            <p:ph type="subTitle" idx="1"/>
          </p:nvPr>
        </p:nvSpPr>
        <p:spPr>
          <a:xfrm>
            <a:off x="0" y="1000108"/>
            <a:ext cx="9144000" cy="5857891"/>
          </a:xfrm>
        </p:spPr>
        <p:txBody>
          <a:bodyPr>
            <a:normAutofit/>
          </a:bodyPr>
          <a:lstStyle/>
          <a:p>
            <a:pPr algn="l">
              <a:buClr>
                <a:schemeClr val="accent6">
                  <a:lumMod val="75000"/>
                </a:schemeClr>
              </a:buClr>
              <a:buFont typeface="Wingdings" pitchFamily="2" charset="2"/>
              <a:buChar char="v"/>
            </a:pPr>
            <a:r>
              <a:rPr lang="en-US" sz="2000" cap="none" dirty="0" smtClean="0">
                <a:solidFill>
                  <a:schemeClr val="tx1"/>
                </a:solidFill>
                <a:latin typeface="Shruti" pitchFamily="34" charset="0"/>
                <a:cs typeface="Shruti" pitchFamily="34" charset="0"/>
              </a:rPr>
              <a:t>International Biodiversity Day is celebrated every year on May 22nd. </a:t>
            </a:r>
          </a:p>
          <a:p>
            <a:pPr algn="l">
              <a:buClr>
                <a:schemeClr val="accent6">
                  <a:lumMod val="75000"/>
                </a:schemeClr>
              </a:buClr>
              <a:buFont typeface="Wingdings" pitchFamily="2" charset="2"/>
              <a:buChar char="v"/>
            </a:pPr>
            <a:r>
              <a:rPr lang="en-US" sz="2000" cap="none" dirty="0" smtClean="0">
                <a:solidFill>
                  <a:schemeClr val="tx1"/>
                </a:solidFill>
                <a:latin typeface="Shruti" pitchFamily="34" charset="0"/>
                <a:cs typeface="Shruti" pitchFamily="34" charset="0"/>
              </a:rPr>
              <a:t>The day was set up by the United Nations Assembly to celebrate the Convention on Biological Diversity adopted on May 22 1992, to promote global awareness of biodiversity problems.</a:t>
            </a:r>
            <a:endParaRPr lang="it-IT" sz="2000" cap="none" dirty="0" smtClean="0">
              <a:solidFill>
                <a:schemeClr val="tx1"/>
              </a:solidFill>
              <a:latin typeface="Shruti" pitchFamily="34" charset="0"/>
              <a:cs typeface="Shruti" pitchFamily="34" charset="0"/>
            </a:endParaRPr>
          </a:p>
        </p:txBody>
      </p:sp>
      <p:pic>
        <p:nvPicPr>
          <p:cNvPr id="4" name="Immagine 3" descr="3_img_249.jpg"/>
          <p:cNvPicPr>
            <a:picLocks noChangeAspect="1"/>
          </p:cNvPicPr>
          <p:nvPr/>
        </p:nvPicPr>
        <p:blipFill>
          <a:blip r:embed="rId2"/>
          <a:stretch>
            <a:fillRect/>
          </a:stretch>
        </p:blipFill>
        <p:spPr>
          <a:xfrm>
            <a:off x="4000496" y="2320364"/>
            <a:ext cx="3500462" cy="4537636"/>
          </a:xfrm>
          <a:prstGeom prst="roundRect">
            <a:avLst/>
          </a:prstGeom>
        </p:spPr>
      </p:pic>
      <p:pic>
        <p:nvPicPr>
          <p:cNvPr id="5" name="Immagine 4" descr="25206.jpg"/>
          <p:cNvPicPr>
            <a:picLocks noChangeAspect="1"/>
          </p:cNvPicPr>
          <p:nvPr/>
        </p:nvPicPr>
        <p:blipFill>
          <a:blip r:embed="rId3"/>
          <a:stretch>
            <a:fillRect/>
          </a:stretch>
        </p:blipFill>
        <p:spPr>
          <a:xfrm>
            <a:off x="142844" y="2786058"/>
            <a:ext cx="3756685" cy="3181892"/>
          </a:xfrm>
          <a:prstGeom prst="rect">
            <a:avLst/>
          </a:prstGeom>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857231"/>
          </a:xfrm>
        </p:spPr>
        <p:txBody>
          <a:bodyPr>
            <a:normAutofit/>
          </a:bodyPr>
          <a:lstStyle/>
          <a:p>
            <a:r>
              <a:rPr lang="en-GB" sz="5400" dirty="0" smtClean="0">
                <a:ln w="25400">
                  <a:solidFill>
                    <a:srgbClr val="003300"/>
                  </a:solidFill>
                </a:ln>
                <a:blipFill>
                  <a:blip r:embed="rId2"/>
                  <a:tile tx="0" ty="0" sx="100000" sy="100000" flip="none" algn="tl"/>
                </a:blipFill>
                <a:effectLst>
                  <a:outerShdw dist="25400" dir="13500000" algn="br" rotWithShape="0">
                    <a:schemeClr val="tx1"/>
                  </a:outerShdw>
                </a:effectLst>
                <a:latin typeface="AR HERMANN" pitchFamily="2" charset="0"/>
              </a:rPr>
              <a:t>Italy</a:t>
            </a:r>
            <a:endParaRPr lang="en-GB" sz="5400" dirty="0">
              <a:ln w="25400">
                <a:solidFill>
                  <a:srgbClr val="003300"/>
                </a:solidFill>
              </a:ln>
              <a:blipFill>
                <a:blip r:embed="rId2"/>
                <a:tile tx="0" ty="0" sx="100000" sy="100000" flip="none" algn="tl"/>
              </a:blipFill>
              <a:effectLst>
                <a:outerShdw dist="25400" dir="13500000" algn="br" rotWithShape="0">
                  <a:schemeClr val="tx1"/>
                </a:outerShdw>
              </a:effectLst>
              <a:latin typeface="AR HERMANN" pitchFamily="2" charset="0"/>
            </a:endParaRPr>
          </a:p>
        </p:txBody>
      </p:sp>
      <p:sp>
        <p:nvSpPr>
          <p:cNvPr id="3" name="Sottotitolo 2"/>
          <p:cNvSpPr>
            <a:spLocks noGrp="1"/>
          </p:cNvSpPr>
          <p:nvPr>
            <p:ph type="subTitle" idx="1"/>
          </p:nvPr>
        </p:nvSpPr>
        <p:spPr>
          <a:xfrm>
            <a:off x="0" y="571481"/>
            <a:ext cx="9144000" cy="6286520"/>
          </a:xfrm>
        </p:spPr>
        <p:txBody>
          <a:bodyPr>
            <a:normAutofit/>
          </a:bodyPr>
          <a:lstStyle/>
          <a:p>
            <a:r>
              <a:rPr lang="en-US" sz="2400" b="1" dirty="0" smtClean="0">
                <a:solidFill>
                  <a:srgbClr val="C00000"/>
                </a:solidFill>
                <a:latin typeface="Bell MT" pitchFamily="18" charset="0"/>
              </a:rPr>
              <a:t>FLORA</a:t>
            </a:r>
          </a:p>
          <a:p>
            <a:pPr algn="l"/>
            <a:r>
              <a:rPr lang="en-US" sz="2000" cap="none" dirty="0" smtClean="0">
                <a:solidFill>
                  <a:schemeClr val="tx1"/>
                </a:solidFill>
                <a:latin typeface="Shruti" pitchFamily="34" charset="0"/>
                <a:cs typeface="Shruti" pitchFamily="34" charset="0"/>
              </a:rPr>
              <a:t>Three species of evergreen plants mainly characterize the Italian landscape: holly, pine and cork oak. There are fruit trees, olive trees, vines and citrus fruits that characterize our Peninsula. </a:t>
            </a:r>
          </a:p>
          <a:p>
            <a:r>
              <a:rPr lang="en-US" sz="2400" b="1" dirty="0" smtClean="0">
                <a:solidFill>
                  <a:srgbClr val="C00000"/>
                </a:solidFill>
                <a:latin typeface="Bell MT" pitchFamily="18" charset="0"/>
              </a:rPr>
              <a:t>FAUNA</a:t>
            </a:r>
          </a:p>
          <a:p>
            <a:pPr algn="l"/>
            <a:r>
              <a:rPr lang="en-US" sz="2000" cap="none" dirty="0" smtClean="0">
                <a:solidFill>
                  <a:schemeClr val="tx1"/>
                </a:solidFill>
                <a:latin typeface="Shruti" pitchFamily="34" charset="0"/>
                <a:cs typeface="Shruti" pitchFamily="34" charset="0"/>
              </a:rPr>
              <a:t>There are also many flowers. In the Alps live the eagle, the ibex, the chamois, the bear, the wolf and the marmot. While, along the coasts there are swordfish, tuna and dolphins. </a:t>
            </a:r>
          </a:p>
        </p:txBody>
      </p:sp>
      <p:pic>
        <p:nvPicPr>
          <p:cNvPr id="5" name="Immagine 4" descr="ITALIA.jpg"/>
          <p:cNvPicPr>
            <a:picLocks noChangeAspect="1"/>
          </p:cNvPicPr>
          <p:nvPr/>
        </p:nvPicPr>
        <p:blipFill>
          <a:blip r:embed="rId3"/>
          <a:stretch>
            <a:fillRect/>
          </a:stretch>
        </p:blipFill>
        <p:spPr>
          <a:xfrm>
            <a:off x="2428860" y="3714752"/>
            <a:ext cx="4827751" cy="3143248"/>
          </a:xfrm>
          <a:prstGeom prst="rect">
            <a:avLst/>
          </a:prstGeom>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TALIA 1.jpg"/>
          <p:cNvPicPr>
            <a:picLocks noChangeAspect="1"/>
          </p:cNvPicPr>
          <p:nvPr/>
        </p:nvPicPr>
        <p:blipFill>
          <a:blip r:embed="rId2"/>
          <a:stretch>
            <a:fillRect/>
          </a:stretch>
        </p:blipFill>
        <p:spPr>
          <a:xfrm>
            <a:off x="1071538" y="857232"/>
            <a:ext cx="7334272" cy="6000768"/>
          </a:xfrm>
          <a:prstGeom prst="rect">
            <a:avLst/>
          </a:prstGeom>
        </p:spPr>
      </p:pic>
      <p:sp>
        <p:nvSpPr>
          <p:cNvPr id="3" name="Titolo 2"/>
          <p:cNvSpPr>
            <a:spLocks noGrp="1"/>
          </p:cNvSpPr>
          <p:nvPr>
            <p:ph type="title"/>
          </p:nvPr>
        </p:nvSpPr>
        <p:spPr>
          <a:xfrm>
            <a:off x="685332" y="0"/>
            <a:ext cx="7773338" cy="1142985"/>
          </a:xfrm>
        </p:spPr>
        <p:txBody>
          <a:bodyPr>
            <a:normAutofit/>
          </a:bodyPr>
          <a:lstStyle/>
          <a:p>
            <a:r>
              <a:rPr lang="en-GB" sz="5400" b="1" dirty="0" smtClean="0">
                <a:solidFill>
                  <a:srgbClr val="FF0000"/>
                </a:solidFill>
                <a:effectLst>
                  <a:outerShdw blurRad="38100" dist="38100" dir="2700000" algn="tl">
                    <a:srgbClr val="000000">
                      <a:alpha val="43137"/>
                    </a:srgbClr>
                  </a:outerShdw>
                </a:effectLst>
                <a:latin typeface="AR HERMANN" pitchFamily="2" charset="0"/>
              </a:rPr>
              <a:t>ITALY</a:t>
            </a:r>
            <a:endParaRPr lang="en-GB" sz="5400" b="1" dirty="0">
              <a:solidFill>
                <a:srgbClr val="FF0000"/>
              </a:solidFill>
              <a:effectLst>
                <a:outerShdw blurRad="38100" dist="38100" dir="2700000" algn="tl">
                  <a:srgbClr val="000000">
                    <a:alpha val="43137"/>
                  </a:srgbClr>
                </a:outerShdw>
              </a:effectLst>
              <a:latin typeface="AR HERMANN" pitchFamily="2" charset="0"/>
            </a:endParaRPr>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928669"/>
          </a:xfrm>
        </p:spPr>
        <p:txBody>
          <a:bodyPr>
            <a:normAutofit/>
          </a:bodyPr>
          <a:lstStyle/>
          <a:p>
            <a:r>
              <a:rPr lang="it-IT" sz="5400" dirty="0" smtClean="0">
                <a:ln w="31750">
                  <a:gradFill flip="none" rotWithShape="1">
                    <a:gsLst>
                      <a:gs pos="0">
                        <a:srgbClr val="FFF200"/>
                      </a:gs>
                      <a:gs pos="45000">
                        <a:srgbClr val="FF7A00"/>
                      </a:gs>
                      <a:gs pos="70000">
                        <a:srgbClr val="FF0300"/>
                      </a:gs>
                      <a:gs pos="100000">
                        <a:srgbClr val="4D0808"/>
                      </a:gs>
                    </a:gsLst>
                    <a:lin ang="16500000" scaled="0"/>
                    <a:tileRect/>
                  </a:gradFill>
                </a:ln>
                <a:gradFill flip="none" rotWithShape="1">
                  <a:gsLst>
                    <a:gs pos="0">
                      <a:srgbClr val="FFF200"/>
                    </a:gs>
                    <a:gs pos="45000">
                      <a:srgbClr val="FF7A00"/>
                    </a:gs>
                    <a:gs pos="70000">
                      <a:srgbClr val="FF0300"/>
                    </a:gs>
                    <a:gs pos="100000">
                      <a:srgbClr val="4D0808"/>
                    </a:gs>
                  </a:gsLst>
                  <a:lin ang="16500000" scaled="0"/>
                  <a:tileRect/>
                </a:gradFill>
                <a:effectLst>
                  <a:outerShdw blurRad="12700" dist="38100" sx="101000" sy="101000" algn="tr" rotWithShape="0">
                    <a:schemeClr val="tx1"/>
                  </a:outerShdw>
                </a:effectLst>
                <a:latin typeface="AR HERMANN" pitchFamily="2" charset="0"/>
              </a:rPr>
              <a:t>THE NEATHERLANDS</a:t>
            </a:r>
            <a:endParaRPr lang="it-IT" sz="5400" dirty="0">
              <a:ln w="31750">
                <a:gradFill flip="none" rotWithShape="1">
                  <a:gsLst>
                    <a:gs pos="0">
                      <a:srgbClr val="FFF200"/>
                    </a:gs>
                    <a:gs pos="45000">
                      <a:srgbClr val="FF7A00"/>
                    </a:gs>
                    <a:gs pos="70000">
                      <a:srgbClr val="FF0300"/>
                    </a:gs>
                    <a:gs pos="100000">
                      <a:srgbClr val="4D0808"/>
                    </a:gs>
                  </a:gsLst>
                  <a:lin ang="16500000" scaled="0"/>
                  <a:tileRect/>
                </a:gradFill>
              </a:ln>
              <a:gradFill flip="none" rotWithShape="1">
                <a:gsLst>
                  <a:gs pos="0">
                    <a:srgbClr val="FFF200"/>
                  </a:gs>
                  <a:gs pos="45000">
                    <a:srgbClr val="FF7A00"/>
                  </a:gs>
                  <a:gs pos="70000">
                    <a:srgbClr val="FF0300"/>
                  </a:gs>
                  <a:gs pos="100000">
                    <a:srgbClr val="4D0808"/>
                  </a:gs>
                </a:gsLst>
                <a:lin ang="16500000" scaled="0"/>
                <a:tileRect/>
              </a:gradFill>
              <a:effectLst>
                <a:outerShdw blurRad="12700" dist="38100" sx="101000" sy="101000" algn="tr" rotWithShape="0">
                  <a:schemeClr val="tx1"/>
                </a:outerShdw>
              </a:effectLst>
              <a:latin typeface="AR HERMANN" pitchFamily="2" charset="0"/>
            </a:endParaRPr>
          </a:p>
        </p:txBody>
      </p:sp>
      <p:sp>
        <p:nvSpPr>
          <p:cNvPr id="3" name="Sottotitolo 2"/>
          <p:cNvSpPr>
            <a:spLocks noGrp="1"/>
          </p:cNvSpPr>
          <p:nvPr>
            <p:ph type="subTitle" idx="1"/>
          </p:nvPr>
        </p:nvSpPr>
        <p:spPr>
          <a:xfrm>
            <a:off x="0" y="785794"/>
            <a:ext cx="9144000" cy="6072206"/>
          </a:xfrm>
        </p:spPr>
        <p:txBody>
          <a:bodyPr>
            <a:normAutofit/>
          </a:bodyPr>
          <a:lstStyle/>
          <a:p>
            <a:pPr algn="l">
              <a:buClr>
                <a:srgbClr val="D50D0D"/>
              </a:buClr>
              <a:buFont typeface="Shruti" pitchFamily="34" charset="0"/>
              <a:buChar char="◌"/>
            </a:pPr>
            <a:r>
              <a:rPr lang="en-US" sz="2000" cap="none" dirty="0" smtClean="0">
                <a:solidFill>
                  <a:schemeClr val="tx1"/>
                </a:solidFill>
                <a:latin typeface="Shruti" pitchFamily="34" charset="0"/>
                <a:cs typeface="Shruti" pitchFamily="34" charset="0"/>
              </a:rPr>
              <a:t>Forests mainly consist of oak, beech, ash and pine trees, but are seriously threatened by serious deforestation problems.</a:t>
            </a:r>
          </a:p>
          <a:p>
            <a:pPr algn="l">
              <a:buClr>
                <a:srgbClr val="D50D0D"/>
              </a:buClr>
              <a:buFont typeface="Shruti" pitchFamily="34" charset="0"/>
              <a:buChar char="◌"/>
            </a:pPr>
            <a:r>
              <a:rPr lang="en-US" sz="2000" cap="none" dirty="0" smtClean="0">
                <a:solidFill>
                  <a:schemeClr val="tx1"/>
                </a:solidFill>
                <a:latin typeface="Shruti" pitchFamily="34" charset="0"/>
                <a:cs typeface="Shruti" pitchFamily="34" charset="0"/>
              </a:rPr>
              <a:t>The fauna is typical of European countries with a temperate climate: predominated by small species and by the creation of polders creating new habitats for many species of migratory and aquatic birds. The Dutch government has promoted a conservation policy for local fauna through the creation of national parks and nature reserves.</a:t>
            </a:r>
          </a:p>
          <a:p>
            <a:pPr algn="l">
              <a:buClr>
                <a:srgbClr val="D50D0D"/>
              </a:buClr>
              <a:buFont typeface="Shruti" pitchFamily="34" charset="0"/>
              <a:buChar char="◌"/>
            </a:pPr>
            <a:r>
              <a:rPr lang="en-US" sz="2000" cap="none" dirty="0" smtClean="0">
                <a:solidFill>
                  <a:schemeClr val="tx1"/>
                </a:solidFill>
                <a:latin typeface="Shruti" pitchFamily="34" charset="0"/>
                <a:cs typeface="Shruti" pitchFamily="34" charset="0"/>
              </a:rPr>
              <a:t>The official symbol of the Netherlands is the famous tulip, a flower particularly common in the country but native to Turkey.</a:t>
            </a:r>
            <a:endParaRPr lang="it-IT" sz="2000" cap="none" dirty="0" smtClean="0">
              <a:solidFill>
                <a:schemeClr val="tx1"/>
              </a:solidFill>
              <a:latin typeface="Shruti" pitchFamily="34" charset="0"/>
              <a:cs typeface="Shruti" pitchFamily="34" charset="0"/>
            </a:endParaRPr>
          </a:p>
        </p:txBody>
      </p:sp>
      <p:pic>
        <p:nvPicPr>
          <p:cNvPr id="4" name="Immagine 3" descr="download.jpg"/>
          <p:cNvPicPr>
            <a:picLocks noChangeAspect="1"/>
          </p:cNvPicPr>
          <p:nvPr/>
        </p:nvPicPr>
        <p:blipFill>
          <a:blip r:embed="rId2"/>
          <a:stretch>
            <a:fillRect/>
          </a:stretch>
        </p:blipFill>
        <p:spPr>
          <a:xfrm>
            <a:off x="0" y="4286256"/>
            <a:ext cx="2921312" cy="1944000"/>
          </a:xfrm>
          <a:prstGeom prst="rect">
            <a:avLst/>
          </a:prstGeom>
          <a:ln>
            <a:noFill/>
          </a:ln>
          <a:effectLst>
            <a:softEdge rad="112500"/>
          </a:effectLst>
        </p:spPr>
      </p:pic>
      <p:pic>
        <p:nvPicPr>
          <p:cNvPr id="5" name="Immagine 4" descr="download (1).jpg"/>
          <p:cNvPicPr>
            <a:picLocks noChangeAspect="1"/>
          </p:cNvPicPr>
          <p:nvPr/>
        </p:nvPicPr>
        <p:blipFill>
          <a:blip r:embed="rId3"/>
          <a:stretch>
            <a:fillRect/>
          </a:stretch>
        </p:blipFill>
        <p:spPr>
          <a:xfrm>
            <a:off x="2714612" y="4929174"/>
            <a:ext cx="3024000" cy="1944000"/>
          </a:xfrm>
          <a:prstGeom prst="rect">
            <a:avLst/>
          </a:prstGeom>
          <a:ln>
            <a:noFill/>
          </a:ln>
          <a:effectLst>
            <a:softEdge rad="112500"/>
          </a:effectLst>
        </p:spPr>
      </p:pic>
      <p:pic>
        <p:nvPicPr>
          <p:cNvPr id="6" name="Immagine 5" descr="images.jpg"/>
          <p:cNvPicPr>
            <a:picLocks noChangeAspect="1"/>
          </p:cNvPicPr>
          <p:nvPr/>
        </p:nvPicPr>
        <p:blipFill>
          <a:blip r:embed="rId4"/>
          <a:stretch>
            <a:fillRect/>
          </a:stretch>
        </p:blipFill>
        <p:spPr>
          <a:xfrm>
            <a:off x="5548288" y="3857628"/>
            <a:ext cx="3595712" cy="2157427"/>
          </a:xfrm>
          <a:prstGeom prst="rect">
            <a:avLst/>
          </a:prstGeom>
          <a:ln>
            <a:noFill/>
          </a:ln>
          <a:effectLst>
            <a:softEdge rad="112500"/>
          </a:effectLst>
        </p:spPr>
      </p:pic>
    </p:spTree>
  </p:cSld>
  <p:clrMapOvr>
    <a:masterClrMapping/>
  </p:clrMapOvr>
  <p:transition spd="slow">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3999" cy="1000108"/>
          </a:xfrm>
        </p:spPr>
        <p:txBody>
          <a:bodyPr>
            <a:normAutofit/>
          </a:bodyPr>
          <a:lstStyle/>
          <a:p>
            <a:r>
              <a:rPr lang="en-GB" sz="5400" dirty="0" smtClean="0">
                <a:ln w="25400">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0800000" scaled="0"/>
                    <a:tileRect/>
                  </a:gra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0800000" scaled="1"/>
                  <a:tileRect/>
                </a:gradFill>
                <a:effectLst>
                  <a:outerShdw dist="25400" dir="10800000" sx="101000" sy="101000" algn="r" rotWithShape="0">
                    <a:prstClr val="black"/>
                  </a:outerShdw>
                </a:effectLst>
                <a:latin typeface="AR HERMANN" pitchFamily="2" charset="0"/>
              </a:rPr>
              <a:t>Greece</a:t>
            </a:r>
            <a:endParaRPr lang="en-GB" sz="5400" dirty="0">
              <a:ln w="25400">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0800000" scaled="0"/>
                  <a:tileRect/>
                </a:gra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0800000" scaled="1"/>
                <a:tileRect/>
              </a:gradFill>
              <a:effectLst>
                <a:outerShdw dist="25400" dir="10800000" sx="101000" sy="101000" algn="r" rotWithShape="0">
                  <a:prstClr val="black"/>
                </a:outerShdw>
              </a:effectLst>
              <a:latin typeface="AR HERMANN" pitchFamily="2" charset="0"/>
            </a:endParaRPr>
          </a:p>
        </p:txBody>
      </p:sp>
      <p:sp>
        <p:nvSpPr>
          <p:cNvPr id="3" name="Segnaposto testo 2"/>
          <p:cNvSpPr>
            <a:spLocks noGrp="1"/>
          </p:cNvSpPr>
          <p:nvPr>
            <p:ph type="body" sz="half" idx="13"/>
          </p:nvPr>
        </p:nvSpPr>
        <p:spPr>
          <a:xfrm>
            <a:off x="0" y="714356"/>
            <a:ext cx="9144000" cy="428628"/>
          </a:xfrm>
        </p:spPr>
        <p:txBody>
          <a:bodyPr>
            <a:noAutofit/>
          </a:bodyPr>
          <a:lstStyle/>
          <a:p>
            <a:pPr algn="ctr"/>
            <a:r>
              <a:rPr lang="en-GB" sz="2400" b="1" dirty="0" smtClean="0">
                <a:solidFill>
                  <a:srgbClr val="C00000"/>
                </a:solidFill>
                <a:latin typeface="Bell MT" pitchFamily="18" charset="0"/>
              </a:rPr>
              <a:t>flora</a:t>
            </a:r>
            <a:endParaRPr lang="en-GB" sz="2400" b="1" dirty="0">
              <a:solidFill>
                <a:srgbClr val="C00000"/>
              </a:solidFill>
              <a:latin typeface="Bell MT" pitchFamily="18" charset="0"/>
            </a:endParaRPr>
          </a:p>
        </p:txBody>
      </p:sp>
      <p:sp>
        <p:nvSpPr>
          <p:cNvPr id="4" name="Segnaposto testo 3"/>
          <p:cNvSpPr>
            <a:spLocks noGrp="1"/>
          </p:cNvSpPr>
          <p:nvPr>
            <p:ph type="body" sz="half" idx="2"/>
          </p:nvPr>
        </p:nvSpPr>
        <p:spPr>
          <a:xfrm>
            <a:off x="0" y="1000108"/>
            <a:ext cx="9144000" cy="2928958"/>
          </a:xfrm>
        </p:spPr>
        <p:txBody>
          <a:bodyPr>
            <a:normAutofit/>
          </a:bodyPr>
          <a:lstStyle/>
          <a:p>
            <a:pPr algn="l"/>
            <a:r>
              <a:rPr lang="en-US" sz="2000" cap="none" dirty="0" smtClean="0">
                <a:latin typeface="Shruti" pitchFamily="34" charset="0"/>
                <a:cs typeface="Shruti" pitchFamily="34" charset="0"/>
              </a:rPr>
              <a:t>Greece has a rich Mediterranean vegetation. </a:t>
            </a:r>
          </a:p>
          <a:p>
            <a:pPr algn="l"/>
            <a:r>
              <a:rPr lang="en-US" sz="2000" cap="none" dirty="0" smtClean="0">
                <a:latin typeface="Shruti" pitchFamily="34" charset="0"/>
                <a:cs typeface="Shruti" pitchFamily="34" charset="0"/>
              </a:rPr>
              <a:t>On the plain there are orange, olive, date, pomegranate and fig trees. </a:t>
            </a:r>
          </a:p>
          <a:p>
            <a:pPr algn="l"/>
            <a:r>
              <a:rPr lang="en-US" sz="2000" cap="none" dirty="0" smtClean="0">
                <a:latin typeface="Shruti" pitchFamily="34" charset="0"/>
                <a:cs typeface="Shruti" pitchFamily="34" charset="0"/>
              </a:rPr>
              <a:t>The vine thrives on the hills. There are oak, pine, chestnut and woodlands</a:t>
            </a:r>
          </a:p>
          <a:p>
            <a:pPr algn="l"/>
            <a:r>
              <a:rPr lang="en-US" sz="2000" cap="none" dirty="0" smtClean="0">
                <a:latin typeface="Shruti" pitchFamily="34" charset="0"/>
                <a:cs typeface="Shruti" pitchFamily="34" charset="0"/>
              </a:rPr>
              <a:t>Beeches; tulip trees, hyacinths and laurels are also widespread. </a:t>
            </a:r>
          </a:p>
          <a:p>
            <a:pPr algn="l"/>
            <a:r>
              <a:rPr lang="en-US" sz="2000" cap="none" dirty="0" smtClean="0">
                <a:latin typeface="Shruti" pitchFamily="34" charset="0"/>
                <a:cs typeface="Shruti" pitchFamily="34" charset="0"/>
              </a:rPr>
              <a:t>In the higher areas, the vegetation is Alpine, with firs and flowers such as anemones and cyclamens e Lichens. </a:t>
            </a:r>
            <a:endParaRPr lang="en-GB" sz="2000" cap="none" dirty="0">
              <a:latin typeface="Shruti" pitchFamily="34" charset="0"/>
              <a:cs typeface="Shruti" pitchFamily="34" charset="0"/>
            </a:endParaRPr>
          </a:p>
        </p:txBody>
      </p:sp>
      <p:pic>
        <p:nvPicPr>
          <p:cNvPr id="5" name="Immagine 4" descr="flora (Grecia).JPG"/>
          <p:cNvPicPr>
            <a:picLocks noChangeAspect="1"/>
          </p:cNvPicPr>
          <p:nvPr/>
        </p:nvPicPr>
        <p:blipFill>
          <a:blip r:embed="rId2"/>
          <a:stretch>
            <a:fillRect/>
          </a:stretch>
        </p:blipFill>
        <p:spPr>
          <a:xfrm>
            <a:off x="3314311" y="3714753"/>
            <a:ext cx="5329623" cy="3143248"/>
          </a:xfrm>
          <a:prstGeom prst="rect">
            <a:avLst/>
          </a:prstGeom>
          <a:ln>
            <a:noFill/>
          </a:ln>
          <a:effectLst>
            <a:softEdge rad="112500"/>
          </a:effectLst>
        </p:spPr>
      </p:pic>
    </p:spTree>
  </p:cSld>
  <p:clrMapOvr>
    <a:masterClrMapping/>
  </p:clrMapOvr>
  <p:transition spd="slow">
    <p:pull dir="ld"/>
  </p:transition>
  <p:timing>
    <p:tnLst>
      <p:par>
        <p:cTn id="1" dur="indefinite" restart="never" nodeType="tmRoot"/>
      </p:par>
    </p:tnLst>
  </p:timing>
</p:sld>
</file>

<file path=ppt/theme/theme1.xml><?xml version="1.0" encoding="utf-8"?>
<a:theme xmlns:a="http://schemas.openxmlformats.org/drawingml/2006/main" name="Sfaccettatura">
  <a:themeElements>
    <a:clrScheme name="Personalizzato 2">
      <a:dk1>
        <a:sysClr val="windowText" lastClr="000000"/>
      </a:dk1>
      <a:lt1>
        <a:sysClr val="window" lastClr="FFFFFF"/>
      </a:lt1>
      <a:dk2>
        <a:srgbClr val="2C3C43"/>
      </a:dk2>
      <a:lt2>
        <a:srgbClr val="EBEBEB"/>
      </a:lt2>
      <a:accent1>
        <a:srgbClr val="C00000"/>
      </a:accent1>
      <a:accent2>
        <a:srgbClr val="FF0000"/>
      </a:accent2>
      <a:accent3>
        <a:srgbClr val="F27E19"/>
      </a:accent3>
      <a:accent4>
        <a:srgbClr val="F2AC19"/>
      </a:accent4>
      <a:accent5>
        <a:srgbClr val="FFC000"/>
      </a:accent5>
      <a:accent6>
        <a:srgbClr val="F7B175"/>
      </a:accent6>
      <a:hlink>
        <a:srgbClr val="FFFF00"/>
      </a:hlink>
      <a:folHlink>
        <a:srgbClr val="E9E400"/>
      </a:folHlink>
    </a:clrScheme>
    <a:fontScheme name="Sfaccettatur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rushVTI" id="{7102FA3A-9D7B-4497-8C4B-FB535AAFDE06}" vid="{C6D41F62-6FAB-440A-BEC7-CB7BF190811F}"/>
    </a:ext>
  </a:extLst>
</a:theme>
</file>

<file path=ppt/theme/theme3.xml><?xml version="1.0" encoding="utf-8"?>
<a:theme xmlns:a="http://schemas.openxmlformats.org/drawingml/2006/main" name="Tema1">
  <a:themeElements>
    <a:clrScheme name="Personalizzato 1">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Office_36805573_TF34316244.potx" id="{C0A953AA-A3AC-4947-BD79-FB70A1F9C6CA}" vid="{740943EB-56C1-473C-80B8-C8017B531609}"/>
    </a:ext>
  </a:extLst>
</a:theme>
</file>

<file path=docProps/app.xml><?xml version="1.0" encoding="utf-8"?>
<Properties xmlns="http://schemas.openxmlformats.org/officeDocument/2006/extended-properties" xmlns:vt="http://schemas.openxmlformats.org/officeDocument/2006/docPropsVTypes">
  <Template>Francia spiegazione Angelica</Template>
  <TotalTime>3437</TotalTime>
  <Words>1364</Words>
  <Application>Microsoft Office PowerPoint</Application>
  <PresentationFormat>Presentazione su schermo (4:3)</PresentationFormat>
  <Paragraphs>104</Paragraphs>
  <Slides>22</Slides>
  <Notes>0</Notes>
  <HiddenSlides>0</HiddenSlides>
  <MMClips>0</MMClips>
  <ScaleCrop>false</ScaleCrop>
  <HeadingPairs>
    <vt:vector size="4" baseType="variant">
      <vt:variant>
        <vt:lpstr>Tema</vt:lpstr>
      </vt:variant>
      <vt:variant>
        <vt:i4>3</vt:i4>
      </vt:variant>
      <vt:variant>
        <vt:lpstr>Titoli diapositive</vt:lpstr>
      </vt:variant>
      <vt:variant>
        <vt:i4>22</vt:i4>
      </vt:variant>
    </vt:vector>
  </HeadingPairs>
  <TitlesOfParts>
    <vt:vector size="25" baseType="lpstr">
      <vt:lpstr>Sfaccettatura</vt:lpstr>
      <vt:lpstr>BrushVTI</vt:lpstr>
      <vt:lpstr>Tema1</vt:lpstr>
      <vt:lpstr>Erasmus+ project 2018-2020 2018-1-HR01-KA229- 047516 Stop Climate Change – Together Europe Achieves More               </vt:lpstr>
      <vt:lpstr> BIODIVERSITY</vt:lpstr>
      <vt:lpstr>BIODIVERSITY</vt:lpstr>
      <vt:lpstr>Presentazione standard di PowerPoint</vt:lpstr>
      <vt:lpstr>THE DAY</vt:lpstr>
      <vt:lpstr>Italy</vt:lpstr>
      <vt:lpstr>ITALY</vt:lpstr>
      <vt:lpstr>THE NEATHERLANDS</vt:lpstr>
      <vt:lpstr>Greece</vt:lpstr>
      <vt:lpstr>fauna</vt:lpstr>
      <vt:lpstr>Croatia</vt:lpstr>
      <vt:lpstr>Poland</vt:lpstr>
      <vt:lpstr>fauna</vt:lpstr>
      <vt:lpstr>Lithuania</vt:lpstr>
      <vt:lpstr>ROMANIA</vt:lpstr>
      <vt:lpstr>Presentazione standard di PowerPoint</vt:lpstr>
      <vt:lpstr>Spain</vt:lpstr>
      <vt:lpstr>Presentazione standard di PowerPoint</vt:lpstr>
      <vt:lpstr>Presentazione standard di PowerPoint</vt:lpstr>
      <vt:lpstr>BELGIUM</vt:lpstr>
      <vt:lpstr>Austria </vt:lpstr>
      <vt:lpstr>REALIZED BY: Second class of Scuola Secondaria I Grado of Sant’Elia a Pianisi (CB)</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Angelica Pia</dc:creator>
  <cp:lastModifiedBy>Fausto</cp:lastModifiedBy>
  <cp:revision>72</cp:revision>
  <dcterms:created xsi:type="dcterms:W3CDTF">2020-05-28T08:00:02Z</dcterms:created>
  <dcterms:modified xsi:type="dcterms:W3CDTF">2020-06-02T08:53:51Z</dcterms:modified>
</cp:coreProperties>
</file>