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361488" cy="6480175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0" y="-67"/>
      </p:cViewPr>
      <p:guideLst>
        <p:guide orient="horz" pos="2041"/>
        <p:guide pos="29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2113" y="2013056"/>
            <a:ext cx="7957265" cy="13890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4223" y="3672099"/>
            <a:ext cx="6553042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7080" y="259509"/>
            <a:ext cx="2106335" cy="552914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074" y="259509"/>
            <a:ext cx="6162980" cy="552914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9494" y="4164114"/>
            <a:ext cx="7957265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39494" y="2746575"/>
            <a:ext cx="7957265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076" y="1512042"/>
            <a:ext cx="4134657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8758" y="1512042"/>
            <a:ext cx="4134657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075" y="1450540"/>
            <a:ext cx="4136283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8075" y="2055056"/>
            <a:ext cx="4136283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55506" y="1450540"/>
            <a:ext cx="4137908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55506" y="2055056"/>
            <a:ext cx="4137908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076" y="258007"/>
            <a:ext cx="3079865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60082" y="258008"/>
            <a:ext cx="5233332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8076" y="1356038"/>
            <a:ext cx="3079865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4918" y="4536122"/>
            <a:ext cx="5616893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34918" y="579016"/>
            <a:ext cx="5616893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34918" y="5071637"/>
            <a:ext cx="5616893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8076" y="259508"/>
            <a:ext cx="8425339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076" y="1512042"/>
            <a:ext cx="8425339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8076" y="6006164"/>
            <a:ext cx="21843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FBE4-A2ED-456D-8931-11048386A7FA}" type="datetimeFigureOut">
              <a:rPr lang="it-IT" smtClean="0"/>
              <a:pPr/>
              <a:t>03/06/2019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98510" y="6006164"/>
            <a:ext cx="2964471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09068" y="6006164"/>
            <a:ext cx="218434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6BE1-8F0B-4F3C-BC03-9F1EF726F20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>
          <a:xfrm>
            <a:off x="702113" y="359768"/>
            <a:ext cx="7957265" cy="1368152"/>
          </a:xfrm>
        </p:spPr>
        <p:txBody>
          <a:bodyPr/>
          <a:lstStyle/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CLIMATE GAME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>
          <a:xfrm>
            <a:off x="1404223" y="1799927"/>
            <a:ext cx="6553042" cy="3528217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chemeClr val="tx2">
                    <a:lumMod val="50000"/>
                  </a:schemeClr>
                </a:solidFill>
              </a:rPr>
              <a:t>MIMICKING CLIMATE CHANGE</a:t>
            </a:r>
          </a:p>
          <a:p>
            <a:endParaRPr lang="it-IT" sz="4000" dirty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Immagine 1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00824" y="4032175"/>
            <a:ext cx="1224136" cy="13681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Immagine 13" descr="C:\Documents and Settings\Marin\My Documents\Erasmus logo (2)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0984" y="4032175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PREPARING THE DRAWINGS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Fausto\Pictures\Erasmus+ 2018-2020\GIOCO CLIMA\IMG-20190520-WA0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1466" y="1511300"/>
            <a:ext cx="3207544" cy="4276725"/>
          </a:xfrm>
          <a:prstGeom prst="rect">
            <a:avLst/>
          </a:prstGeom>
          <a:noFill/>
        </p:spPr>
      </p:pic>
      <p:pic>
        <p:nvPicPr>
          <p:cNvPr id="1027" name="Picture 3" descr="C:\Users\Fausto\Pictures\Erasmus+ 2018-2020\GIOCO CLIMA\IMG-20190520-WA0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2478" y="1511300"/>
            <a:ext cx="3207544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8076" y="258007"/>
            <a:ext cx="3079865" cy="893848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</a:rPr>
              <a:t>PREPARING THE DRAWINGS</a:t>
            </a:r>
            <a:endParaRPr lang="it-IT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2050" name="Picture 2" descr="C:\Users\Fausto\Pictures\Erasmus+ 2018-2020\GIOCO CLIMA\IMG-20190520-WA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280" y="1439887"/>
            <a:ext cx="2880320" cy="3912436"/>
          </a:xfrm>
          <a:prstGeom prst="rect">
            <a:avLst/>
          </a:prstGeom>
          <a:noFill/>
        </p:spPr>
      </p:pic>
      <p:pic>
        <p:nvPicPr>
          <p:cNvPr id="2051" name="Picture 3" descr="C:\Users\Fausto\Pictures\Erasmus+ 2018-2020\GIOCO CLIMA\IMG-20190520-WA000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6648" y="431775"/>
            <a:ext cx="2484276" cy="3312368"/>
          </a:xfrm>
          <a:prstGeom prst="rect">
            <a:avLst/>
          </a:prstGeom>
          <a:noFill/>
        </p:spPr>
      </p:pic>
      <p:pic>
        <p:nvPicPr>
          <p:cNvPr id="2052" name="Picture 4" descr="C:\Users\Fausto\Pictures\Erasmus+ 2018-2020\GIOCO CLIMA\IMG-20190520-WA00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80944" y="2592015"/>
            <a:ext cx="264629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8076" y="259508"/>
            <a:ext cx="8425339" cy="748331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PREPARING THE DRAWINGS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Fausto\Pictures\Erasmus+ 2018-2020\GIOCO CLIMA\IMG-20190520-WA00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64920" y="1583903"/>
            <a:ext cx="2916770" cy="3889027"/>
          </a:xfrm>
          <a:prstGeom prst="rect">
            <a:avLst/>
          </a:prstGeom>
          <a:noFill/>
        </p:spPr>
      </p:pic>
      <p:pic>
        <p:nvPicPr>
          <p:cNvPr id="3075" name="Picture 3" descr="C:\Users\Fausto\Pictures\Erasmus+ 2018-2020\GIOCO CLIMA\IMG-20190520-WA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56608" y="2664023"/>
            <a:ext cx="2592288" cy="3456384"/>
          </a:xfrm>
          <a:prstGeom prst="rect">
            <a:avLst/>
          </a:prstGeom>
          <a:noFill/>
        </p:spPr>
      </p:pic>
      <p:pic>
        <p:nvPicPr>
          <p:cNvPr id="3076" name="Picture 4" descr="C:\Users\Fausto\Pictures\Erasmus+ 2018-2020\GIOCO CLIMA\IMG-20190520-WA00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8256" y="1151855"/>
            <a:ext cx="2880320" cy="3840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8076" y="259508"/>
            <a:ext cx="8425339" cy="10363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RAWINGS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Fausto\Pictures\Erasmus+ 2018-2020\GIOCO CLIMA\IMG-20190520-WA00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240" y="1511895"/>
            <a:ext cx="2916324" cy="3888432"/>
          </a:xfrm>
          <a:prstGeom prst="rect">
            <a:avLst/>
          </a:prstGeom>
          <a:noFill/>
        </p:spPr>
      </p:pic>
      <p:pic>
        <p:nvPicPr>
          <p:cNvPr id="4099" name="Picture 3" descr="C:\Users\Fausto\Pictures\Erasmus+ 2018-2020\GIOCO CLIMA\IMG-20190520-WA00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68576" y="1511895"/>
            <a:ext cx="2952328" cy="3936437"/>
          </a:xfrm>
          <a:prstGeom prst="rect">
            <a:avLst/>
          </a:prstGeom>
          <a:noFill/>
        </p:spPr>
      </p:pic>
      <p:pic>
        <p:nvPicPr>
          <p:cNvPr id="10" name="Picture 2" descr="C:\Users\Fausto\Pictures\Erasmus+ 2018-2020\GIOCO CLIMA\IMG-20190520-WA00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64920" y="1583903"/>
            <a:ext cx="2916325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8076" y="258007"/>
            <a:ext cx="3420580" cy="1253888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chemeClr val="accent1">
                    <a:lumMod val="75000"/>
                  </a:schemeClr>
                </a:solidFill>
              </a:rPr>
              <a:t>DRAWINGS</a:t>
            </a:r>
            <a:endParaRPr lang="it-I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Fausto\Pictures\Erasmus+ 2018-2020\GIOCO CLIMA\IMG-20190522-WA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32272" y="2159967"/>
            <a:ext cx="3456608" cy="3456608"/>
          </a:xfrm>
          <a:prstGeom prst="rect">
            <a:avLst/>
          </a:prstGeom>
          <a:noFill/>
        </p:spPr>
      </p:pic>
      <p:sp>
        <p:nvSpPr>
          <p:cNvPr id="11" name="Segnaposto testo 10"/>
          <p:cNvSpPr>
            <a:spLocks noGrp="1"/>
          </p:cNvSpPr>
          <p:nvPr>
            <p:ph type="body" sz="half" idx="2"/>
          </p:nvPr>
        </p:nvSpPr>
        <p:spPr>
          <a:xfrm>
            <a:off x="432272" y="2159967"/>
            <a:ext cx="3456384" cy="3456384"/>
          </a:xfrm>
        </p:spPr>
        <p:txBody>
          <a:bodyPr/>
          <a:lstStyle/>
          <a:p>
            <a:pPr algn="ctr"/>
            <a:endParaRPr lang="it-IT" dirty="0"/>
          </a:p>
        </p:txBody>
      </p:sp>
      <p:pic>
        <p:nvPicPr>
          <p:cNvPr id="5124" name="Picture 4" descr="C:\Users\Fausto\Pictures\Erasmus+ 2018-2020\GIOCO CLIMA\IMG-20190520-WA00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337817" y="3015062"/>
            <a:ext cx="2646294" cy="3528392"/>
          </a:xfrm>
          <a:prstGeom prst="rect">
            <a:avLst/>
          </a:prstGeom>
          <a:noFill/>
        </p:spPr>
      </p:pic>
      <p:pic>
        <p:nvPicPr>
          <p:cNvPr id="5125" name="Picture 5" descr="C:\Users\Fausto\Pictures\Erasmus+ 2018-2020\GIOCO CLIMA\IMG-20190522-WA0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64720" y="503783"/>
            <a:ext cx="4536504" cy="2656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8256" y="258007"/>
            <a:ext cx="3259685" cy="893848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HAVING FUN</a:t>
            </a:r>
            <a:endParaRPr lang="it-IT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8077" y="1655911"/>
            <a:ext cx="2916524" cy="403244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6147" name="Picture 3" descr="C:\Users\Fausto\Pictures\Erasmus+ 2018-2020\GIOCO CLIMA\IMG-20190522-WA0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0624" y="143743"/>
            <a:ext cx="3456384" cy="2866605"/>
          </a:xfrm>
          <a:prstGeom prst="rect">
            <a:avLst/>
          </a:prstGeom>
          <a:noFill/>
        </p:spPr>
      </p:pic>
      <p:pic>
        <p:nvPicPr>
          <p:cNvPr id="6148" name="Picture 4" descr="C:\Users\Fausto\Pictures\Erasmus+ 2018-2020\GIOCO CLIMA\IMG-20190522-WA00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20904" y="2880047"/>
            <a:ext cx="2880320" cy="3388986"/>
          </a:xfrm>
          <a:prstGeom prst="rect">
            <a:avLst/>
          </a:prstGeom>
          <a:noFill/>
        </p:spPr>
      </p:pic>
      <p:pic>
        <p:nvPicPr>
          <p:cNvPr id="6149" name="Picture 5" descr="C:\Users\Fausto\Pictures\Erasmus+ 2018-2020\GIOCO CLIMA\IMG-20190520-WA00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0264" y="1511895"/>
            <a:ext cx="3132348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468076" y="259508"/>
            <a:ext cx="8425339" cy="60431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HAVING FUN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Fausto\Pictures\Erasmus+ 2018-2020\GIOCO CLIMA\IMG-20190522-WA000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264" y="791815"/>
            <a:ext cx="3096344" cy="2680631"/>
          </a:xfrm>
          <a:prstGeom prst="rect">
            <a:avLst/>
          </a:prstGeom>
          <a:noFill/>
        </p:spPr>
      </p:pic>
      <p:pic>
        <p:nvPicPr>
          <p:cNvPr id="7171" name="Picture 3" descr="C:\Users\Fausto\Pictures\Erasmus+ 2018-2020\GIOCO CLIMA\IMG-20190522-WA0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2792" y="791815"/>
            <a:ext cx="3888432" cy="2877440"/>
          </a:xfrm>
          <a:prstGeom prst="rect">
            <a:avLst/>
          </a:prstGeom>
          <a:noFill/>
        </p:spPr>
      </p:pic>
      <p:pic>
        <p:nvPicPr>
          <p:cNvPr id="7172" name="Picture 4" descr="C:\Users\Fausto\Pictures\Erasmus+ 2018-2020\GIOCO CLIMA\IMG-20190522-WA00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92512" y="3312095"/>
            <a:ext cx="315379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76288" y="287759"/>
            <a:ext cx="8425339" cy="1008112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4000" dirty="0" smtClean="0">
                <a:solidFill>
                  <a:schemeClr val="accent2">
                    <a:lumMod val="75000"/>
                  </a:schemeClr>
                </a:solidFill>
              </a:rPr>
              <a:t>HAVING FUN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BYE-BYE!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Fausto\Pictures\Erasmus+ 2018-2020\GIOCO CLIMA\IMG-20190522-WA000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6288" y="1943943"/>
            <a:ext cx="4204847" cy="3312368"/>
          </a:xfrm>
          <a:prstGeom prst="rect">
            <a:avLst/>
          </a:prstGeom>
          <a:noFill/>
        </p:spPr>
      </p:pic>
      <p:pic>
        <p:nvPicPr>
          <p:cNvPr id="8195" name="Picture 3" descr="C:\Users\Fausto\Pictures\Erasmus+ 2018-2020\GIOCO CLIMA\IMG-20190522-WA00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2478" y="1511300"/>
            <a:ext cx="3207544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20</Words>
  <Application>Microsoft Office PowerPoint</Application>
  <PresentationFormat>Personalizzato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CLIMATE GAME </vt:lpstr>
      <vt:lpstr>PREPARING THE DRAWINGS</vt:lpstr>
      <vt:lpstr>PREPARING THE DRAWINGS</vt:lpstr>
      <vt:lpstr>PREPARING THE DRAWINGS</vt:lpstr>
      <vt:lpstr>DRAWINGS</vt:lpstr>
      <vt:lpstr>DRAWINGS</vt:lpstr>
      <vt:lpstr>HAVING FUN</vt:lpstr>
      <vt:lpstr>HAVING FUN</vt:lpstr>
      <vt:lpstr>  HAVING FUN BYE-BYE!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Fausto</dc:creator>
  <cp:lastModifiedBy>Fausto</cp:lastModifiedBy>
  <cp:revision>21</cp:revision>
  <dcterms:created xsi:type="dcterms:W3CDTF">2019-06-03T15:44:22Z</dcterms:created>
  <dcterms:modified xsi:type="dcterms:W3CDTF">2019-06-03T17:16:16Z</dcterms:modified>
</cp:coreProperties>
</file>