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70" r:id="rId6"/>
    <p:sldId id="273" r:id="rId7"/>
    <p:sldId id="260" r:id="rId8"/>
    <p:sldId id="261" r:id="rId9"/>
    <p:sldId id="265" r:id="rId10"/>
    <p:sldId id="269" r:id="rId11"/>
    <p:sldId id="275" r:id="rId12"/>
    <p:sldId id="266" r:id="rId13"/>
    <p:sldId id="267" r:id="rId14"/>
    <p:sldId id="262" r:id="rId15"/>
    <p:sldId id="268" r:id="rId16"/>
    <p:sldId id="276" r:id="rId17"/>
    <p:sldId id="271" r:id="rId18"/>
    <p:sldId id="263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56FFDE-506E-470F-A410-C246ED7ED69F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7839D1D-868A-4975-A46F-61704465EEA9}">
      <dgm:prSet/>
      <dgm:spPr/>
      <dgm:t>
        <a:bodyPr/>
        <a:lstStyle/>
        <a:p>
          <a:r>
            <a:rPr lang="en-US"/>
            <a:t>Use more renewables energy</a:t>
          </a:r>
        </a:p>
      </dgm:t>
    </dgm:pt>
    <dgm:pt modelId="{77C70637-33E4-4422-82BE-9CDE4C905278}" type="parTrans" cxnId="{6FC156FE-728C-4D6B-AB1D-FC97613FED07}">
      <dgm:prSet/>
      <dgm:spPr/>
      <dgm:t>
        <a:bodyPr/>
        <a:lstStyle/>
        <a:p>
          <a:endParaRPr lang="en-US"/>
        </a:p>
      </dgm:t>
    </dgm:pt>
    <dgm:pt modelId="{E8C47A28-B603-438F-BB8A-9212686BCAF3}" type="sibTrans" cxnId="{6FC156FE-728C-4D6B-AB1D-FC97613FED07}">
      <dgm:prSet/>
      <dgm:spPr/>
      <dgm:t>
        <a:bodyPr/>
        <a:lstStyle/>
        <a:p>
          <a:endParaRPr lang="en-US"/>
        </a:p>
      </dgm:t>
    </dgm:pt>
    <dgm:pt modelId="{E8390BF9-AA91-4208-A494-770420C873E2}">
      <dgm:prSet/>
      <dgm:spPr/>
      <dgm:t>
        <a:bodyPr/>
        <a:lstStyle/>
        <a:p>
          <a:r>
            <a:rPr lang="en-US" b="1" i="1" dirty="0"/>
            <a:t>Renewables, the fastest-growing energy source, are projected to triple by 2040.</a:t>
          </a:r>
          <a:endParaRPr lang="en-US" dirty="0"/>
        </a:p>
      </dgm:t>
    </dgm:pt>
    <dgm:pt modelId="{39983C45-9AE4-46AD-A98A-AB03BFAF76D5}" type="parTrans" cxnId="{89B8B49E-432C-464B-A5A0-75A315EFE7B2}">
      <dgm:prSet/>
      <dgm:spPr/>
      <dgm:t>
        <a:bodyPr/>
        <a:lstStyle/>
        <a:p>
          <a:endParaRPr lang="en-US"/>
        </a:p>
      </dgm:t>
    </dgm:pt>
    <dgm:pt modelId="{4BB0A39B-9555-4530-AA0B-D0CC5435B389}" type="sibTrans" cxnId="{89B8B49E-432C-464B-A5A0-75A315EFE7B2}">
      <dgm:prSet/>
      <dgm:spPr/>
      <dgm:t>
        <a:bodyPr/>
        <a:lstStyle/>
        <a:p>
          <a:endParaRPr lang="en-US"/>
        </a:p>
      </dgm:t>
    </dgm:pt>
    <dgm:pt modelId="{849886AA-644D-4324-8DAD-FDB864A439A1}">
      <dgm:prSet/>
      <dgm:spPr/>
      <dgm:t>
        <a:bodyPr/>
        <a:lstStyle/>
        <a:p>
          <a:r>
            <a:rPr lang="en-US" dirty="0"/>
            <a:t>Decrease finite / fossil fuels </a:t>
          </a:r>
        </a:p>
        <a:p>
          <a:r>
            <a:rPr lang="en-US" dirty="0"/>
            <a:t>(shrink the use of crude oil, natural gas or coal)</a:t>
          </a:r>
        </a:p>
      </dgm:t>
    </dgm:pt>
    <dgm:pt modelId="{E667359D-8CAA-4601-B84A-0665D40F7A21}" type="parTrans" cxnId="{2B21FD1E-8F49-4E42-88C6-8CB1014599DD}">
      <dgm:prSet/>
      <dgm:spPr/>
      <dgm:t>
        <a:bodyPr/>
        <a:lstStyle/>
        <a:p>
          <a:endParaRPr lang="en-US"/>
        </a:p>
      </dgm:t>
    </dgm:pt>
    <dgm:pt modelId="{F9B80E26-5590-48DE-BF2A-BE38AE91BD41}" type="sibTrans" cxnId="{2B21FD1E-8F49-4E42-88C6-8CB1014599DD}">
      <dgm:prSet/>
      <dgm:spPr/>
      <dgm:t>
        <a:bodyPr/>
        <a:lstStyle/>
        <a:p>
          <a:endParaRPr lang="en-US"/>
        </a:p>
      </dgm:t>
    </dgm:pt>
    <dgm:pt modelId="{CD1EB99B-9C48-46A8-ABDF-9EA39923F9FC}">
      <dgm:prSet/>
      <dgm:spPr/>
      <dgm:t>
        <a:bodyPr/>
        <a:lstStyle/>
        <a:p>
          <a:r>
            <a:rPr lang="en-US" dirty="0"/>
            <a:t>Nuclear power (what about nuclear waste?)</a:t>
          </a:r>
        </a:p>
      </dgm:t>
    </dgm:pt>
    <dgm:pt modelId="{C5E1B1C4-0368-488B-8B6C-82BBAC9A3D84}" type="parTrans" cxnId="{D44A4800-1791-448F-A940-9B426D06B730}">
      <dgm:prSet/>
      <dgm:spPr/>
      <dgm:t>
        <a:bodyPr/>
        <a:lstStyle/>
        <a:p>
          <a:endParaRPr lang="en-US"/>
        </a:p>
      </dgm:t>
    </dgm:pt>
    <dgm:pt modelId="{3A5BEDE3-FE87-47F7-9F1E-41C60C862788}" type="sibTrans" cxnId="{D44A4800-1791-448F-A940-9B426D06B730}">
      <dgm:prSet/>
      <dgm:spPr/>
      <dgm:t>
        <a:bodyPr/>
        <a:lstStyle/>
        <a:p>
          <a:endParaRPr lang="en-US"/>
        </a:p>
      </dgm:t>
    </dgm:pt>
    <dgm:pt modelId="{9B786E46-3CAE-4BB8-9AF3-79B4E763EAB9}" type="pres">
      <dgm:prSet presAssocID="{9E56FFDE-506E-470F-A410-C246ED7ED69F}" presName="root" presStyleCnt="0">
        <dgm:presLayoutVars>
          <dgm:dir/>
          <dgm:resizeHandles val="exact"/>
        </dgm:presLayoutVars>
      </dgm:prSet>
      <dgm:spPr/>
    </dgm:pt>
    <dgm:pt modelId="{A7A44731-BBF9-4ADE-B6F7-BB25E48F04C8}" type="pres">
      <dgm:prSet presAssocID="{9E56FFDE-506E-470F-A410-C246ED7ED69F}" presName="container" presStyleCnt="0">
        <dgm:presLayoutVars>
          <dgm:dir/>
          <dgm:resizeHandles val="exact"/>
        </dgm:presLayoutVars>
      </dgm:prSet>
      <dgm:spPr/>
    </dgm:pt>
    <dgm:pt modelId="{8B38D6CE-0BFE-4014-A18B-2F3B4B41DFD4}" type="pres">
      <dgm:prSet presAssocID="{47839D1D-868A-4975-A46F-61704465EEA9}" presName="compNode" presStyleCnt="0"/>
      <dgm:spPr/>
    </dgm:pt>
    <dgm:pt modelId="{BB5F410A-DC9E-4F78-AC1C-6F37A274169D}" type="pres">
      <dgm:prSet presAssocID="{47839D1D-868A-4975-A46F-61704465EEA9}" presName="iconBgRect" presStyleLbl="bgShp" presStyleIdx="0" presStyleCnt="4"/>
      <dgm:spPr/>
    </dgm:pt>
    <dgm:pt modelId="{3C81BF38-D355-4737-81F5-4AF5FD1A630A}" type="pres">
      <dgm:prSet presAssocID="{47839D1D-868A-4975-A46F-61704465EEA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mill"/>
        </a:ext>
      </dgm:extLst>
    </dgm:pt>
    <dgm:pt modelId="{99852511-1C5A-4376-AD6A-8DBB2EAB0161}" type="pres">
      <dgm:prSet presAssocID="{47839D1D-868A-4975-A46F-61704465EEA9}" presName="spaceRect" presStyleCnt="0"/>
      <dgm:spPr/>
    </dgm:pt>
    <dgm:pt modelId="{2628DFDA-ECF1-434F-BF4E-5BCCDD7D95B1}" type="pres">
      <dgm:prSet presAssocID="{47839D1D-868A-4975-A46F-61704465EEA9}" presName="textRect" presStyleLbl="revTx" presStyleIdx="0" presStyleCnt="4">
        <dgm:presLayoutVars>
          <dgm:chMax val="1"/>
          <dgm:chPref val="1"/>
        </dgm:presLayoutVars>
      </dgm:prSet>
      <dgm:spPr/>
    </dgm:pt>
    <dgm:pt modelId="{DCE5E0AE-A89A-4DA7-BEC2-BE16CC27B45C}" type="pres">
      <dgm:prSet presAssocID="{E8C47A28-B603-438F-BB8A-9212686BCAF3}" presName="sibTrans" presStyleLbl="sibTrans2D1" presStyleIdx="0" presStyleCnt="0"/>
      <dgm:spPr/>
    </dgm:pt>
    <dgm:pt modelId="{40C5A264-B33F-49D2-B4BD-226E28E7FF8F}" type="pres">
      <dgm:prSet presAssocID="{E8390BF9-AA91-4208-A494-770420C873E2}" presName="compNode" presStyleCnt="0"/>
      <dgm:spPr/>
    </dgm:pt>
    <dgm:pt modelId="{C55F49DA-AD31-482E-84D9-2D532A2E52D9}" type="pres">
      <dgm:prSet presAssocID="{E8390BF9-AA91-4208-A494-770420C873E2}" presName="iconBgRect" presStyleLbl="bgShp" presStyleIdx="1" presStyleCnt="4"/>
      <dgm:spPr/>
    </dgm:pt>
    <dgm:pt modelId="{0BEA6A12-A7FF-4D74-8C9E-1802031BD52F}" type="pres">
      <dgm:prSet presAssocID="{E8390BF9-AA91-4208-A494-770420C873E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FB01229F-F868-46DA-A59F-7BD87A463023}" type="pres">
      <dgm:prSet presAssocID="{E8390BF9-AA91-4208-A494-770420C873E2}" presName="spaceRect" presStyleCnt="0"/>
      <dgm:spPr/>
    </dgm:pt>
    <dgm:pt modelId="{89C020AA-460F-432E-A68D-5CEDAC174D1A}" type="pres">
      <dgm:prSet presAssocID="{E8390BF9-AA91-4208-A494-770420C873E2}" presName="textRect" presStyleLbl="revTx" presStyleIdx="1" presStyleCnt="4">
        <dgm:presLayoutVars>
          <dgm:chMax val="1"/>
          <dgm:chPref val="1"/>
        </dgm:presLayoutVars>
      </dgm:prSet>
      <dgm:spPr/>
    </dgm:pt>
    <dgm:pt modelId="{09A75BD1-7788-418F-B842-BCA119D0014D}" type="pres">
      <dgm:prSet presAssocID="{4BB0A39B-9555-4530-AA0B-D0CC5435B389}" presName="sibTrans" presStyleLbl="sibTrans2D1" presStyleIdx="0" presStyleCnt="0"/>
      <dgm:spPr/>
    </dgm:pt>
    <dgm:pt modelId="{7FF1299C-921C-43E8-BFC3-28AC21821885}" type="pres">
      <dgm:prSet presAssocID="{849886AA-644D-4324-8DAD-FDB864A439A1}" presName="compNode" presStyleCnt="0"/>
      <dgm:spPr/>
    </dgm:pt>
    <dgm:pt modelId="{463E7D45-734C-4583-8BF0-E973380AD9F1}" type="pres">
      <dgm:prSet presAssocID="{849886AA-644D-4324-8DAD-FDB864A439A1}" presName="iconBgRect" presStyleLbl="bgShp" presStyleIdx="2" presStyleCnt="4"/>
      <dgm:spPr/>
    </dgm:pt>
    <dgm:pt modelId="{4391169F-A67B-49F3-9036-CEC7204452B9}" type="pres">
      <dgm:prSet presAssocID="{849886AA-644D-4324-8DAD-FDB864A439A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672FA420-6A8C-44E0-AD0B-E6AC3184E0F8}" type="pres">
      <dgm:prSet presAssocID="{849886AA-644D-4324-8DAD-FDB864A439A1}" presName="spaceRect" presStyleCnt="0"/>
      <dgm:spPr/>
    </dgm:pt>
    <dgm:pt modelId="{FC4353C1-976E-4818-921E-C33605EF5398}" type="pres">
      <dgm:prSet presAssocID="{849886AA-644D-4324-8DAD-FDB864A439A1}" presName="textRect" presStyleLbl="revTx" presStyleIdx="2" presStyleCnt="4">
        <dgm:presLayoutVars>
          <dgm:chMax val="1"/>
          <dgm:chPref val="1"/>
        </dgm:presLayoutVars>
      </dgm:prSet>
      <dgm:spPr/>
    </dgm:pt>
    <dgm:pt modelId="{3A800390-1C11-4A95-A655-98C4B94292D7}" type="pres">
      <dgm:prSet presAssocID="{F9B80E26-5590-48DE-BF2A-BE38AE91BD41}" presName="sibTrans" presStyleLbl="sibTrans2D1" presStyleIdx="0" presStyleCnt="0"/>
      <dgm:spPr/>
    </dgm:pt>
    <dgm:pt modelId="{B6A31579-FD40-4305-B175-57624FCB7306}" type="pres">
      <dgm:prSet presAssocID="{CD1EB99B-9C48-46A8-ABDF-9EA39923F9FC}" presName="compNode" presStyleCnt="0"/>
      <dgm:spPr/>
    </dgm:pt>
    <dgm:pt modelId="{11D8BAF7-87D4-423D-AE01-FDDE7CADEB54}" type="pres">
      <dgm:prSet presAssocID="{CD1EB99B-9C48-46A8-ABDF-9EA39923F9FC}" presName="iconBgRect" presStyleLbl="bgShp" presStyleIdx="3" presStyleCnt="4"/>
      <dgm:spPr/>
    </dgm:pt>
    <dgm:pt modelId="{AB4A5CEE-F1D9-43AA-9FE3-A4BD16D41099}" type="pres">
      <dgm:prSet presAssocID="{CD1EB99B-9C48-46A8-ABDF-9EA39923F9F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"/>
        </a:ext>
      </dgm:extLst>
    </dgm:pt>
    <dgm:pt modelId="{CC7E5887-A9D6-43D1-BAAC-E16B20C435FB}" type="pres">
      <dgm:prSet presAssocID="{CD1EB99B-9C48-46A8-ABDF-9EA39923F9FC}" presName="spaceRect" presStyleCnt="0"/>
      <dgm:spPr/>
    </dgm:pt>
    <dgm:pt modelId="{5DCD6356-491E-4ACA-8767-C918C71D1B28}" type="pres">
      <dgm:prSet presAssocID="{CD1EB99B-9C48-46A8-ABDF-9EA39923F9F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44A4800-1791-448F-A940-9B426D06B730}" srcId="{9E56FFDE-506E-470F-A410-C246ED7ED69F}" destId="{CD1EB99B-9C48-46A8-ABDF-9EA39923F9FC}" srcOrd="3" destOrd="0" parTransId="{C5E1B1C4-0368-488B-8B6C-82BBAC9A3D84}" sibTransId="{3A5BEDE3-FE87-47F7-9F1E-41C60C862788}"/>
    <dgm:cxn modelId="{52916F14-B37F-4A92-9C8B-1B3431D3B3BE}" type="presOf" srcId="{47839D1D-868A-4975-A46F-61704465EEA9}" destId="{2628DFDA-ECF1-434F-BF4E-5BCCDD7D95B1}" srcOrd="0" destOrd="0" presId="urn:microsoft.com/office/officeart/2018/2/layout/IconCircleList"/>
    <dgm:cxn modelId="{2B21FD1E-8F49-4E42-88C6-8CB1014599DD}" srcId="{9E56FFDE-506E-470F-A410-C246ED7ED69F}" destId="{849886AA-644D-4324-8DAD-FDB864A439A1}" srcOrd="2" destOrd="0" parTransId="{E667359D-8CAA-4601-B84A-0665D40F7A21}" sibTransId="{F9B80E26-5590-48DE-BF2A-BE38AE91BD41}"/>
    <dgm:cxn modelId="{8DEAFE3F-AADD-4D40-BCDC-2383B558AB99}" type="presOf" srcId="{849886AA-644D-4324-8DAD-FDB864A439A1}" destId="{FC4353C1-976E-4818-921E-C33605EF5398}" srcOrd="0" destOrd="0" presId="urn:microsoft.com/office/officeart/2018/2/layout/IconCircleList"/>
    <dgm:cxn modelId="{4766916C-8BF5-4276-862F-390F36678BBC}" type="presOf" srcId="{F9B80E26-5590-48DE-BF2A-BE38AE91BD41}" destId="{3A800390-1C11-4A95-A655-98C4B94292D7}" srcOrd="0" destOrd="0" presId="urn:microsoft.com/office/officeart/2018/2/layout/IconCircleList"/>
    <dgm:cxn modelId="{37E6F86E-C439-4D34-BE41-1052CE1957DB}" type="presOf" srcId="{4BB0A39B-9555-4530-AA0B-D0CC5435B389}" destId="{09A75BD1-7788-418F-B842-BCA119D0014D}" srcOrd="0" destOrd="0" presId="urn:microsoft.com/office/officeart/2018/2/layout/IconCircleList"/>
    <dgm:cxn modelId="{F4705B52-FC06-46E9-9BC0-1E39940A8673}" type="presOf" srcId="{E8390BF9-AA91-4208-A494-770420C873E2}" destId="{89C020AA-460F-432E-A68D-5CEDAC174D1A}" srcOrd="0" destOrd="0" presId="urn:microsoft.com/office/officeart/2018/2/layout/IconCircleList"/>
    <dgm:cxn modelId="{A9A04D78-8910-400D-A045-3D43805DB89C}" type="presOf" srcId="{9E56FFDE-506E-470F-A410-C246ED7ED69F}" destId="{9B786E46-3CAE-4BB8-9AF3-79B4E763EAB9}" srcOrd="0" destOrd="0" presId="urn:microsoft.com/office/officeart/2018/2/layout/IconCircleList"/>
    <dgm:cxn modelId="{3ED1CD9C-7BCF-4954-A16C-FA12618A1AD0}" type="presOf" srcId="{CD1EB99B-9C48-46A8-ABDF-9EA39923F9FC}" destId="{5DCD6356-491E-4ACA-8767-C918C71D1B28}" srcOrd="0" destOrd="0" presId="urn:microsoft.com/office/officeart/2018/2/layout/IconCircleList"/>
    <dgm:cxn modelId="{89B8B49E-432C-464B-A5A0-75A315EFE7B2}" srcId="{9E56FFDE-506E-470F-A410-C246ED7ED69F}" destId="{E8390BF9-AA91-4208-A494-770420C873E2}" srcOrd="1" destOrd="0" parTransId="{39983C45-9AE4-46AD-A98A-AB03BFAF76D5}" sibTransId="{4BB0A39B-9555-4530-AA0B-D0CC5435B389}"/>
    <dgm:cxn modelId="{577B1CCF-2488-4170-9A07-91529E35F0E3}" type="presOf" srcId="{E8C47A28-B603-438F-BB8A-9212686BCAF3}" destId="{DCE5E0AE-A89A-4DA7-BEC2-BE16CC27B45C}" srcOrd="0" destOrd="0" presId="urn:microsoft.com/office/officeart/2018/2/layout/IconCircleList"/>
    <dgm:cxn modelId="{6FC156FE-728C-4D6B-AB1D-FC97613FED07}" srcId="{9E56FFDE-506E-470F-A410-C246ED7ED69F}" destId="{47839D1D-868A-4975-A46F-61704465EEA9}" srcOrd="0" destOrd="0" parTransId="{77C70637-33E4-4422-82BE-9CDE4C905278}" sibTransId="{E8C47A28-B603-438F-BB8A-9212686BCAF3}"/>
    <dgm:cxn modelId="{D3D67A22-6987-480D-B814-F56DF1E5A205}" type="presParOf" srcId="{9B786E46-3CAE-4BB8-9AF3-79B4E763EAB9}" destId="{A7A44731-BBF9-4ADE-B6F7-BB25E48F04C8}" srcOrd="0" destOrd="0" presId="urn:microsoft.com/office/officeart/2018/2/layout/IconCircleList"/>
    <dgm:cxn modelId="{57B3E8F6-4409-4D9D-BA0F-B8BC17FB2B81}" type="presParOf" srcId="{A7A44731-BBF9-4ADE-B6F7-BB25E48F04C8}" destId="{8B38D6CE-0BFE-4014-A18B-2F3B4B41DFD4}" srcOrd="0" destOrd="0" presId="urn:microsoft.com/office/officeart/2018/2/layout/IconCircleList"/>
    <dgm:cxn modelId="{021E3E7F-759E-4AC7-BDC4-0055501AD6CF}" type="presParOf" srcId="{8B38D6CE-0BFE-4014-A18B-2F3B4B41DFD4}" destId="{BB5F410A-DC9E-4F78-AC1C-6F37A274169D}" srcOrd="0" destOrd="0" presId="urn:microsoft.com/office/officeart/2018/2/layout/IconCircleList"/>
    <dgm:cxn modelId="{CC7C6F6C-A206-43E2-8B53-6168E1F255A8}" type="presParOf" srcId="{8B38D6CE-0BFE-4014-A18B-2F3B4B41DFD4}" destId="{3C81BF38-D355-4737-81F5-4AF5FD1A630A}" srcOrd="1" destOrd="0" presId="urn:microsoft.com/office/officeart/2018/2/layout/IconCircleList"/>
    <dgm:cxn modelId="{6BF7AAE4-2E51-4F36-BBBA-33D7CB01A2B5}" type="presParOf" srcId="{8B38D6CE-0BFE-4014-A18B-2F3B4B41DFD4}" destId="{99852511-1C5A-4376-AD6A-8DBB2EAB0161}" srcOrd="2" destOrd="0" presId="urn:microsoft.com/office/officeart/2018/2/layout/IconCircleList"/>
    <dgm:cxn modelId="{C9A7447D-3CCD-47AD-A128-F9CB653471D5}" type="presParOf" srcId="{8B38D6CE-0BFE-4014-A18B-2F3B4B41DFD4}" destId="{2628DFDA-ECF1-434F-BF4E-5BCCDD7D95B1}" srcOrd="3" destOrd="0" presId="urn:microsoft.com/office/officeart/2018/2/layout/IconCircleList"/>
    <dgm:cxn modelId="{AD656F4B-014C-4156-9F4F-056C0BFD30E9}" type="presParOf" srcId="{A7A44731-BBF9-4ADE-B6F7-BB25E48F04C8}" destId="{DCE5E0AE-A89A-4DA7-BEC2-BE16CC27B45C}" srcOrd="1" destOrd="0" presId="urn:microsoft.com/office/officeart/2018/2/layout/IconCircleList"/>
    <dgm:cxn modelId="{08897A21-936B-4A3E-9DAF-79A9A0CD9A2E}" type="presParOf" srcId="{A7A44731-BBF9-4ADE-B6F7-BB25E48F04C8}" destId="{40C5A264-B33F-49D2-B4BD-226E28E7FF8F}" srcOrd="2" destOrd="0" presId="urn:microsoft.com/office/officeart/2018/2/layout/IconCircleList"/>
    <dgm:cxn modelId="{5152ACBC-82EF-4677-9C0B-A58F898AA790}" type="presParOf" srcId="{40C5A264-B33F-49D2-B4BD-226E28E7FF8F}" destId="{C55F49DA-AD31-482E-84D9-2D532A2E52D9}" srcOrd="0" destOrd="0" presId="urn:microsoft.com/office/officeart/2018/2/layout/IconCircleList"/>
    <dgm:cxn modelId="{0A1B9B22-7639-4FE1-80AC-C9A1F1FBCA00}" type="presParOf" srcId="{40C5A264-B33F-49D2-B4BD-226E28E7FF8F}" destId="{0BEA6A12-A7FF-4D74-8C9E-1802031BD52F}" srcOrd="1" destOrd="0" presId="urn:microsoft.com/office/officeart/2018/2/layout/IconCircleList"/>
    <dgm:cxn modelId="{FBD91599-4C03-493C-9B06-9C610FB0A352}" type="presParOf" srcId="{40C5A264-B33F-49D2-B4BD-226E28E7FF8F}" destId="{FB01229F-F868-46DA-A59F-7BD87A463023}" srcOrd="2" destOrd="0" presId="urn:microsoft.com/office/officeart/2018/2/layout/IconCircleList"/>
    <dgm:cxn modelId="{C91EEB0D-1E3B-4923-87CC-F7FAB81F0E67}" type="presParOf" srcId="{40C5A264-B33F-49D2-B4BD-226E28E7FF8F}" destId="{89C020AA-460F-432E-A68D-5CEDAC174D1A}" srcOrd="3" destOrd="0" presId="urn:microsoft.com/office/officeart/2018/2/layout/IconCircleList"/>
    <dgm:cxn modelId="{08717BC3-9E51-45BD-9250-650A13DD2B48}" type="presParOf" srcId="{A7A44731-BBF9-4ADE-B6F7-BB25E48F04C8}" destId="{09A75BD1-7788-418F-B842-BCA119D0014D}" srcOrd="3" destOrd="0" presId="urn:microsoft.com/office/officeart/2018/2/layout/IconCircleList"/>
    <dgm:cxn modelId="{5B5E2220-0691-46DF-969A-053B3DC3656F}" type="presParOf" srcId="{A7A44731-BBF9-4ADE-B6F7-BB25E48F04C8}" destId="{7FF1299C-921C-43E8-BFC3-28AC21821885}" srcOrd="4" destOrd="0" presId="urn:microsoft.com/office/officeart/2018/2/layout/IconCircleList"/>
    <dgm:cxn modelId="{917F9217-C181-44AF-B2F1-25528BB3E41C}" type="presParOf" srcId="{7FF1299C-921C-43E8-BFC3-28AC21821885}" destId="{463E7D45-734C-4583-8BF0-E973380AD9F1}" srcOrd="0" destOrd="0" presId="urn:microsoft.com/office/officeart/2018/2/layout/IconCircleList"/>
    <dgm:cxn modelId="{6D992AF2-61E4-43D3-978E-F1F19663BDF6}" type="presParOf" srcId="{7FF1299C-921C-43E8-BFC3-28AC21821885}" destId="{4391169F-A67B-49F3-9036-CEC7204452B9}" srcOrd="1" destOrd="0" presId="urn:microsoft.com/office/officeart/2018/2/layout/IconCircleList"/>
    <dgm:cxn modelId="{31BC7584-6376-438A-B79F-B11FEA64F926}" type="presParOf" srcId="{7FF1299C-921C-43E8-BFC3-28AC21821885}" destId="{672FA420-6A8C-44E0-AD0B-E6AC3184E0F8}" srcOrd="2" destOrd="0" presId="urn:microsoft.com/office/officeart/2018/2/layout/IconCircleList"/>
    <dgm:cxn modelId="{3AF6C9C1-8D92-4F71-9FEB-5EC0FEBCEED6}" type="presParOf" srcId="{7FF1299C-921C-43E8-BFC3-28AC21821885}" destId="{FC4353C1-976E-4818-921E-C33605EF5398}" srcOrd="3" destOrd="0" presId="urn:microsoft.com/office/officeart/2018/2/layout/IconCircleList"/>
    <dgm:cxn modelId="{B6B3A57E-2735-4BB2-9FFE-016D0509D663}" type="presParOf" srcId="{A7A44731-BBF9-4ADE-B6F7-BB25E48F04C8}" destId="{3A800390-1C11-4A95-A655-98C4B94292D7}" srcOrd="5" destOrd="0" presId="urn:microsoft.com/office/officeart/2018/2/layout/IconCircleList"/>
    <dgm:cxn modelId="{D2A30FDD-912F-467A-B9C0-EDBE69EFC9D5}" type="presParOf" srcId="{A7A44731-BBF9-4ADE-B6F7-BB25E48F04C8}" destId="{B6A31579-FD40-4305-B175-57624FCB7306}" srcOrd="6" destOrd="0" presId="urn:microsoft.com/office/officeart/2018/2/layout/IconCircleList"/>
    <dgm:cxn modelId="{E2329FC2-CF36-40DC-BD4E-D42C2566AFA7}" type="presParOf" srcId="{B6A31579-FD40-4305-B175-57624FCB7306}" destId="{11D8BAF7-87D4-423D-AE01-FDDE7CADEB54}" srcOrd="0" destOrd="0" presId="urn:microsoft.com/office/officeart/2018/2/layout/IconCircleList"/>
    <dgm:cxn modelId="{474B7A4C-15A1-470D-8AC0-17B4EA62E497}" type="presParOf" srcId="{B6A31579-FD40-4305-B175-57624FCB7306}" destId="{AB4A5CEE-F1D9-43AA-9FE3-A4BD16D41099}" srcOrd="1" destOrd="0" presId="urn:microsoft.com/office/officeart/2018/2/layout/IconCircleList"/>
    <dgm:cxn modelId="{E025FEC0-A622-485A-8296-00D39B65494C}" type="presParOf" srcId="{B6A31579-FD40-4305-B175-57624FCB7306}" destId="{CC7E5887-A9D6-43D1-BAAC-E16B20C435FB}" srcOrd="2" destOrd="0" presId="urn:microsoft.com/office/officeart/2018/2/layout/IconCircleList"/>
    <dgm:cxn modelId="{685B1CDC-A9A3-464C-8860-5FFF2EFA47B9}" type="presParOf" srcId="{B6A31579-FD40-4305-B175-57624FCB7306}" destId="{5DCD6356-491E-4ACA-8767-C918C71D1B2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56FFDE-506E-470F-A410-C246ED7ED69F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839D1D-868A-4975-A46F-61704465EEA9}">
      <dgm:prSet/>
      <dgm:spPr/>
      <dgm:t>
        <a:bodyPr/>
        <a:lstStyle/>
        <a:p>
          <a:r>
            <a:rPr lang="en-US" dirty="0"/>
            <a:t>Wind energy</a:t>
          </a:r>
        </a:p>
      </dgm:t>
    </dgm:pt>
    <dgm:pt modelId="{77C70637-33E4-4422-82BE-9CDE4C905278}" type="parTrans" cxnId="{6FC156FE-728C-4D6B-AB1D-FC97613FED07}">
      <dgm:prSet/>
      <dgm:spPr/>
      <dgm:t>
        <a:bodyPr/>
        <a:lstStyle/>
        <a:p>
          <a:endParaRPr lang="en-US"/>
        </a:p>
      </dgm:t>
    </dgm:pt>
    <dgm:pt modelId="{E8C47A28-B603-438F-BB8A-9212686BCAF3}" type="sibTrans" cxnId="{6FC156FE-728C-4D6B-AB1D-FC97613FED07}">
      <dgm:prSet/>
      <dgm:spPr/>
      <dgm:t>
        <a:bodyPr/>
        <a:lstStyle/>
        <a:p>
          <a:endParaRPr lang="en-US"/>
        </a:p>
      </dgm:t>
    </dgm:pt>
    <dgm:pt modelId="{E8390BF9-AA91-4208-A494-770420C873E2}">
      <dgm:prSet/>
      <dgm:spPr/>
      <dgm:t>
        <a:bodyPr/>
        <a:lstStyle/>
        <a:p>
          <a:r>
            <a:rPr lang="en-US" dirty="0"/>
            <a:t>Geothermal energy</a:t>
          </a:r>
        </a:p>
      </dgm:t>
    </dgm:pt>
    <dgm:pt modelId="{39983C45-9AE4-46AD-A98A-AB03BFAF76D5}" type="parTrans" cxnId="{89B8B49E-432C-464B-A5A0-75A315EFE7B2}">
      <dgm:prSet/>
      <dgm:spPr/>
      <dgm:t>
        <a:bodyPr/>
        <a:lstStyle/>
        <a:p>
          <a:endParaRPr lang="en-US"/>
        </a:p>
      </dgm:t>
    </dgm:pt>
    <dgm:pt modelId="{4BB0A39B-9555-4530-AA0B-D0CC5435B389}" type="sibTrans" cxnId="{89B8B49E-432C-464B-A5A0-75A315EFE7B2}">
      <dgm:prSet/>
      <dgm:spPr/>
      <dgm:t>
        <a:bodyPr/>
        <a:lstStyle/>
        <a:p>
          <a:endParaRPr lang="en-US"/>
        </a:p>
      </dgm:t>
    </dgm:pt>
    <dgm:pt modelId="{849886AA-644D-4324-8DAD-FDB864A439A1}">
      <dgm:prSet/>
      <dgm:spPr/>
      <dgm:t>
        <a:bodyPr/>
        <a:lstStyle/>
        <a:p>
          <a:r>
            <a:rPr lang="en-US" dirty="0"/>
            <a:t>Solar energy</a:t>
          </a:r>
        </a:p>
      </dgm:t>
    </dgm:pt>
    <dgm:pt modelId="{E667359D-8CAA-4601-B84A-0665D40F7A21}" type="parTrans" cxnId="{2B21FD1E-8F49-4E42-88C6-8CB1014599DD}">
      <dgm:prSet/>
      <dgm:spPr/>
      <dgm:t>
        <a:bodyPr/>
        <a:lstStyle/>
        <a:p>
          <a:endParaRPr lang="en-US"/>
        </a:p>
      </dgm:t>
    </dgm:pt>
    <dgm:pt modelId="{F9B80E26-5590-48DE-BF2A-BE38AE91BD41}" type="sibTrans" cxnId="{2B21FD1E-8F49-4E42-88C6-8CB1014599DD}">
      <dgm:prSet/>
      <dgm:spPr/>
      <dgm:t>
        <a:bodyPr/>
        <a:lstStyle/>
        <a:p>
          <a:endParaRPr lang="en-US"/>
        </a:p>
      </dgm:t>
    </dgm:pt>
    <dgm:pt modelId="{CD1EB99B-9C48-46A8-ABDF-9EA39923F9FC}">
      <dgm:prSet/>
      <dgm:spPr/>
      <dgm:t>
        <a:bodyPr/>
        <a:lstStyle/>
        <a:p>
          <a:r>
            <a:rPr lang="nl-NL" dirty="0"/>
            <a:t>Hydropower</a:t>
          </a:r>
          <a:endParaRPr lang="en-US" dirty="0"/>
        </a:p>
      </dgm:t>
    </dgm:pt>
    <dgm:pt modelId="{C5E1B1C4-0368-488B-8B6C-82BBAC9A3D84}" type="parTrans" cxnId="{D44A4800-1791-448F-A940-9B426D06B730}">
      <dgm:prSet/>
      <dgm:spPr/>
      <dgm:t>
        <a:bodyPr/>
        <a:lstStyle/>
        <a:p>
          <a:endParaRPr lang="en-US"/>
        </a:p>
      </dgm:t>
    </dgm:pt>
    <dgm:pt modelId="{3A5BEDE3-FE87-47F7-9F1E-41C60C862788}" type="sibTrans" cxnId="{D44A4800-1791-448F-A940-9B426D06B730}">
      <dgm:prSet/>
      <dgm:spPr/>
      <dgm:t>
        <a:bodyPr/>
        <a:lstStyle/>
        <a:p>
          <a:endParaRPr lang="en-US"/>
        </a:p>
      </dgm:t>
    </dgm:pt>
    <dgm:pt modelId="{9B786E46-3CAE-4BB8-9AF3-79B4E763EAB9}" type="pres">
      <dgm:prSet presAssocID="{9E56FFDE-506E-470F-A410-C246ED7ED69F}" presName="root" presStyleCnt="0">
        <dgm:presLayoutVars>
          <dgm:dir/>
          <dgm:resizeHandles val="exact"/>
        </dgm:presLayoutVars>
      </dgm:prSet>
      <dgm:spPr/>
    </dgm:pt>
    <dgm:pt modelId="{A7A44731-BBF9-4ADE-B6F7-BB25E48F04C8}" type="pres">
      <dgm:prSet presAssocID="{9E56FFDE-506E-470F-A410-C246ED7ED69F}" presName="container" presStyleCnt="0">
        <dgm:presLayoutVars>
          <dgm:dir/>
          <dgm:resizeHandles val="exact"/>
        </dgm:presLayoutVars>
      </dgm:prSet>
      <dgm:spPr/>
    </dgm:pt>
    <dgm:pt modelId="{8B38D6CE-0BFE-4014-A18B-2F3B4B41DFD4}" type="pres">
      <dgm:prSet presAssocID="{47839D1D-868A-4975-A46F-61704465EEA9}" presName="compNode" presStyleCnt="0"/>
      <dgm:spPr/>
    </dgm:pt>
    <dgm:pt modelId="{BB5F410A-DC9E-4F78-AC1C-6F37A274169D}" type="pres">
      <dgm:prSet presAssocID="{47839D1D-868A-4975-A46F-61704465EEA9}" presName="iconBgRect" presStyleLbl="bgShp" presStyleIdx="0" presStyleCnt="4"/>
      <dgm:spPr/>
    </dgm:pt>
    <dgm:pt modelId="{3C81BF38-D355-4737-81F5-4AF5FD1A630A}" type="pres">
      <dgm:prSet presAssocID="{47839D1D-868A-4975-A46F-61704465EEA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indmill"/>
        </a:ext>
      </dgm:extLst>
    </dgm:pt>
    <dgm:pt modelId="{99852511-1C5A-4376-AD6A-8DBB2EAB0161}" type="pres">
      <dgm:prSet presAssocID="{47839D1D-868A-4975-A46F-61704465EEA9}" presName="spaceRect" presStyleCnt="0"/>
      <dgm:spPr/>
    </dgm:pt>
    <dgm:pt modelId="{2628DFDA-ECF1-434F-BF4E-5BCCDD7D95B1}" type="pres">
      <dgm:prSet presAssocID="{47839D1D-868A-4975-A46F-61704465EEA9}" presName="textRect" presStyleLbl="revTx" presStyleIdx="0" presStyleCnt="4">
        <dgm:presLayoutVars>
          <dgm:chMax val="1"/>
          <dgm:chPref val="1"/>
        </dgm:presLayoutVars>
      </dgm:prSet>
      <dgm:spPr/>
    </dgm:pt>
    <dgm:pt modelId="{DCE5E0AE-A89A-4DA7-BEC2-BE16CC27B45C}" type="pres">
      <dgm:prSet presAssocID="{E8C47A28-B603-438F-BB8A-9212686BCAF3}" presName="sibTrans" presStyleLbl="sibTrans2D1" presStyleIdx="0" presStyleCnt="0"/>
      <dgm:spPr/>
    </dgm:pt>
    <dgm:pt modelId="{40C5A264-B33F-49D2-B4BD-226E28E7FF8F}" type="pres">
      <dgm:prSet presAssocID="{E8390BF9-AA91-4208-A494-770420C873E2}" presName="compNode" presStyleCnt="0"/>
      <dgm:spPr/>
    </dgm:pt>
    <dgm:pt modelId="{C55F49DA-AD31-482E-84D9-2D532A2E52D9}" type="pres">
      <dgm:prSet presAssocID="{E8390BF9-AA91-4208-A494-770420C873E2}" presName="iconBgRect" presStyleLbl="bgShp" presStyleIdx="1" presStyleCnt="4"/>
      <dgm:spPr/>
    </dgm:pt>
    <dgm:pt modelId="{0BEA6A12-A7FF-4D74-8C9E-1802031BD52F}" type="pres">
      <dgm:prSet presAssocID="{E8390BF9-AA91-4208-A494-770420C873E2}" presName="iconRect" presStyleLbl="node1" presStyleIdx="1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FB01229F-F868-46DA-A59F-7BD87A463023}" type="pres">
      <dgm:prSet presAssocID="{E8390BF9-AA91-4208-A494-770420C873E2}" presName="spaceRect" presStyleCnt="0"/>
      <dgm:spPr/>
    </dgm:pt>
    <dgm:pt modelId="{89C020AA-460F-432E-A68D-5CEDAC174D1A}" type="pres">
      <dgm:prSet presAssocID="{E8390BF9-AA91-4208-A494-770420C873E2}" presName="textRect" presStyleLbl="revTx" presStyleIdx="1" presStyleCnt="4">
        <dgm:presLayoutVars>
          <dgm:chMax val="1"/>
          <dgm:chPref val="1"/>
        </dgm:presLayoutVars>
      </dgm:prSet>
      <dgm:spPr/>
    </dgm:pt>
    <dgm:pt modelId="{09A75BD1-7788-418F-B842-BCA119D0014D}" type="pres">
      <dgm:prSet presAssocID="{4BB0A39B-9555-4530-AA0B-D0CC5435B389}" presName="sibTrans" presStyleLbl="sibTrans2D1" presStyleIdx="0" presStyleCnt="0"/>
      <dgm:spPr/>
    </dgm:pt>
    <dgm:pt modelId="{7FF1299C-921C-43E8-BFC3-28AC21821885}" type="pres">
      <dgm:prSet presAssocID="{849886AA-644D-4324-8DAD-FDB864A439A1}" presName="compNode" presStyleCnt="0"/>
      <dgm:spPr/>
    </dgm:pt>
    <dgm:pt modelId="{463E7D45-734C-4583-8BF0-E973380AD9F1}" type="pres">
      <dgm:prSet presAssocID="{849886AA-644D-4324-8DAD-FDB864A439A1}" presName="iconBgRect" presStyleLbl="bgShp" presStyleIdx="2" presStyleCnt="4"/>
      <dgm:spPr/>
    </dgm:pt>
    <dgm:pt modelId="{4391169F-A67B-49F3-9036-CEC7204452B9}" type="pres">
      <dgm:prSet presAssocID="{849886AA-644D-4324-8DAD-FDB864A439A1}" presName="iconRect" presStyleLbl="node1" presStyleIdx="2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extLst/>
    </dgm:pt>
    <dgm:pt modelId="{672FA420-6A8C-44E0-AD0B-E6AC3184E0F8}" type="pres">
      <dgm:prSet presAssocID="{849886AA-644D-4324-8DAD-FDB864A439A1}" presName="spaceRect" presStyleCnt="0"/>
      <dgm:spPr/>
    </dgm:pt>
    <dgm:pt modelId="{FC4353C1-976E-4818-921E-C33605EF5398}" type="pres">
      <dgm:prSet presAssocID="{849886AA-644D-4324-8DAD-FDB864A439A1}" presName="textRect" presStyleLbl="revTx" presStyleIdx="2" presStyleCnt="4">
        <dgm:presLayoutVars>
          <dgm:chMax val="1"/>
          <dgm:chPref val="1"/>
        </dgm:presLayoutVars>
      </dgm:prSet>
      <dgm:spPr/>
    </dgm:pt>
    <dgm:pt modelId="{3A800390-1C11-4A95-A655-98C4B94292D7}" type="pres">
      <dgm:prSet presAssocID="{F9B80E26-5590-48DE-BF2A-BE38AE91BD41}" presName="sibTrans" presStyleLbl="sibTrans2D1" presStyleIdx="0" presStyleCnt="0"/>
      <dgm:spPr/>
    </dgm:pt>
    <dgm:pt modelId="{B6A31579-FD40-4305-B175-57624FCB7306}" type="pres">
      <dgm:prSet presAssocID="{CD1EB99B-9C48-46A8-ABDF-9EA39923F9FC}" presName="compNode" presStyleCnt="0"/>
      <dgm:spPr/>
    </dgm:pt>
    <dgm:pt modelId="{11D8BAF7-87D4-423D-AE01-FDDE7CADEB54}" type="pres">
      <dgm:prSet presAssocID="{CD1EB99B-9C48-46A8-ABDF-9EA39923F9FC}" presName="iconBgRect" presStyleLbl="bgShp" presStyleIdx="3" presStyleCnt="4"/>
      <dgm:spPr/>
    </dgm:pt>
    <dgm:pt modelId="{AB4A5CEE-F1D9-43AA-9FE3-A4BD16D41099}" type="pres">
      <dgm:prSet presAssocID="{CD1EB99B-9C48-46A8-ABDF-9EA39923F9FC}" presName="iconRect" presStyleLbl="node1" presStyleIdx="3" presStyleCnt="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dioactive"/>
        </a:ext>
      </dgm:extLst>
    </dgm:pt>
    <dgm:pt modelId="{CC7E5887-A9D6-43D1-BAAC-E16B20C435FB}" type="pres">
      <dgm:prSet presAssocID="{CD1EB99B-9C48-46A8-ABDF-9EA39923F9FC}" presName="spaceRect" presStyleCnt="0"/>
      <dgm:spPr/>
    </dgm:pt>
    <dgm:pt modelId="{5DCD6356-491E-4ACA-8767-C918C71D1B28}" type="pres">
      <dgm:prSet presAssocID="{CD1EB99B-9C48-46A8-ABDF-9EA39923F9F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44A4800-1791-448F-A940-9B426D06B730}" srcId="{9E56FFDE-506E-470F-A410-C246ED7ED69F}" destId="{CD1EB99B-9C48-46A8-ABDF-9EA39923F9FC}" srcOrd="3" destOrd="0" parTransId="{C5E1B1C4-0368-488B-8B6C-82BBAC9A3D84}" sibTransId="{3A5BEDE3-FE87-47F7-9F1E-41C60C862788}"/>
    <dgm:cxn modelId="{52916F14-B37F-4A92-9C8B-1B3431D3B3BE}" type="presOf" srcId="{47839D1D-868A-4975-A46F-61704465EEA9}" destId="{2628DFDA-ECF1-434F-BF4E-5BCCDD7D95B1}" srcOrd="0" destOrd="0" presId="urn:microsoft.com/office/officeart/2018/2/layout/IconCircleList"/>
    <dgm:cxn modelId="{2B21FD1E-8F49-4E42-88C6-8CB1014599DD}" srcId="{9E56FFDE-506E-470F-A410-C246ED7ED69F}" destId="{849886AA-644D-4324-8DAD-FDB864A439A1}" srcOrd="2" destOrd="0" parTransId="{E667359D-8CAA-4601-B84A-0665D40F7A21}" sibTransId="{F9B80E26-5590-48DE-BF2A-BE38AE91BD41}"/>
    <dgm:cxn modelId="{8DEAFE3F-AADD-4D40-BCDC-2383B558AB99}" type="presOf" srcId="{849886AA-644D-4324-8DAD-FDB864A439A1}" destId="{FC4353C1-976E-4818-921E-C33605EF5398}" srcOrd="0" destOrd="0" presId="urn:microsoft.com/office/officeart/2018/2/layout/IconCircleList"/>
    <dgm:cxn modelId="{4766916C-8BF5-4276-862F-390F36678BBC}" type="presOf" srcId="{F9B80E26-5590-48DE-BF2A-BE38AE91BD41}" destId="{3A800390-1C11-4A95-A655-98C4B94292D7}" srcOrd="0" destOrd="0" presId="urn:microsoft.com/office/officeart/2018/2/layout/IconCircleList"/>
    <dgm:cxn modelId="{37E6F86E-C439-4D34-BE41-1052CE1957DB}" type="presOf" srcId="{4BB0A39B-9555-4530-AA0B-D0CC5435B389}" destId="{09A75BD1-7788-418F-B842-BCA119D0014D}" srcOrd="0" destOrd="0" presId="urn:microsoft.com/office/officeart/2018/2/layout/IconCircleList"/>
    <dgm:cxn modelId="{F4705B52-FC06-46E9-9BC0-1E39940A8673}" type="presOf" srcId="{E8390BF9-AA91-4208-A494-770420C873E2}" destId="{89C020AA-460F-432E-A68D-5CEDAC174D1A}" srcOrd="0" destOrd="0" presId="urn:microsoft.com/office/officeart/2018/2/layout/IconCircleList"/>
    <dgm:cxn modelId="{A9A04D78-8910-400D-A045-3D43805DB89C}" type="presOf" srcId="{9E56FFDE-506E-470F-A410-C246ED7ED69F}" destId="{9B786E46-3CAE-4BB8-9AF3-79B4E763EAB9}" srcOrd="0" destOrd="0" presId="urn:microsoft.com/office/officeart/2018/2/layout/IconCircleList"/>
    <dgm:cxn modelId="{3ED1CD9C-7BCF-4954-A16C-FA12618A1AD0}" type="presOf" srcId="{CD1EB99B-9C48-46A8-ABDF-9EA39923F9FC}" destId="{5DCD6356-491E-4ACA-8767-C918C71D1B28}" srcOrd="0" destOrd="0" presId="urn:microsoft.com/office/officeart/2018/2/layout/IconCircleList"/>
    <dgm:cxn modelId="{89B8B49E-432C-464B-A5A0-75A315EFE7B2}" srcId="{9E56FFDE-506E-470F-A410-C246ED7ED69F}" destId="{E8390BF9-AA91-4208-A494-770420C873E2}" srcOrd="1" destOrd="0" parTransId="{39983C45-9AE4-46AD-A98A-AB03BFAF76D5}" sibTransId="{4BB0A39B-9555-4530-AA0B-D0CC5435B389}"/>
    <dgm:cxn modelId="{577B1CCF-2488-4170-9A07-91529E35F0E3}" type="presOf" srcId="{E8C47A28-B603-438F-BB8A-9212686BCAF3}" destId="{DCE5E0AE-A89A-4DA7-BEC2-BE16CC27B45C}" srcOrd="0" destOrd="0" presId="urn:microsoft.com/office/officeart/2018/2/layout/IconCircleList"/>
    <dgm:cxn modelId="{6FC156FE-728C-4D6B-AB1D-FC97613FED07}" srcId="{9E56FFDE-506E-470F-A410-C246ED7ED69F}" destId="{47839D1D-868A-4975-A46F-61704465EEA9}" srcOrd="0" destOrd="0" parTransId="{77C70637-33E4-4422-82BE-9CDE4C905278}" sibTransId="{E8C47A28-B603-438F-BB8A-9212686BCAF3}"/>
    <dgm:cxn modelId="{D3D67A22-6987-480D-B814-F56DF1E5A205}" type="presParOf" srcId="{9B786E46-3CAE-4BB8-9AF3-79B4E763EAB9}" destId="{A7A44731-BBF9-4ADE-B6F7-BB25E48F04C8}" srcOrd="0" destOrd="0" presId="urn:microsoft.com/office/officeart/2018/2/layout/IconCircleList"/>
    <dgm:cxn modelId="{57B3E8F6-4409-4D9D-BA0F-B8BC17FB2B81}" type="presParOf" srcId="{A7A44731-BBF9-4ADE-B6F7-BB25E48F04C8}" destId="{8B38D6CE-0BFE-4014-A18B-2F3B4B41DFD4}" srcOrd="0" destOrd="0" presId="urn:microsoft.com/office/officeart/2018/2/layout/IconCircleList"/>
    <dgm:cxn modelId="{021E3E7F-759E-4AC7-BDC4-0055501AD6CF}" type="presParOf" srcId="{8B38D6CE-0BFE-4014-A18B-2F3B4B41DFD4}" destId="{BB5F410A-DC9E-4F78-AC1C-6F37A274169D}" srcOrd="0" destOrd="0" presId="urn:microsoft.com/office/officeart/2018/2/layout/IconCircleList"/>
    <dgm:cxn modelId="{CC7C6F6C-A206-43E2-8B53-6168E1F255A8}" type="presParOf" srcId="{8B38D6CE-0BFE-4014-A18B-2F3B4B41DFD4}" destId="{3C81BF38-D355-4737-81F5-4AF5FD1A630A}" srcOrd="1" destOrd="0" presId="urn:microsoft.com/office/officeart/2018/2/layout/IconCircleList"/>
    <dgm:cxn modelId="{6BF7AAE4-2E51-4F36-BBBA-33D7CB01A2B5}" type="presParOf" srcId="{8B38D6CE-0BFE-4014-A18B-2F3B4B41DFD4}" destId="{99852511-1C5A-4376-AD6A-8DBB2EAB0161}" srcOrd="2" destOrd="0" presId="urn:microsoft.com/office/officeart/2018/2/layout/IconCircleList"/>
    <dgm:cxn modelId="{C9A7447D-3CCD-47AD-A128-F9CB653471D5}" type="presParOf" srcId="{8B38D6CE-0BFE-4014-A18B-2F3B4B41DFD4}" destId="{2628DFDA-ECF1-434F-BF4E-5BCCDD7D95B1}" srcOrd="3" destOrd="0" presId="urn:microsoft.com/office/officeart/2018/2/layout/IconCircleList"/>
    <dgm:cxn modelId="{AD656F4B-014C-4156-9F4F-056C0BFD30E9}" type="presParOf" srcId="{A7A44731-BBF9-4ADE-B6F7-BB25E48F04C8}" destId="{DCE5E0AE-A89A-4DA7-BEC2-BE16CC27B45C}" srcOrd="1" destOrd="0" presId="urn:microsoft.com/office/officeart/2018/2/layout/IconCircleList"/>
    <dgm:cxn modelId="{08897A21-936B-4A3E-9DAF-79A9A0CD9A2E}" type="presParOf" srcId="{A7A44731-BBF9-4ADE-B6F7-BB25E48F04C8}" destId="{40C5A264-B33F-49D2-B4BD-226E28E7FF8F}" srcOrd="2" destOrd="0" presId="urn:microsoft.com/office/officeart/2018/2/layout/IconCircleList"/>
    <dgm:cxn modelId="{5152ACBC-82EF-4677-9C0B-A58F898AA790}" type="presParOf" srcId="{40C5A264-B33F-49D2-B4BD-226E28E7FF8F}" destId="{C55F49DA-AD31-482E-84D9-2D532A2E52D9}" srcOrd="0" destOrd="0" presId="urn:microsoft.com/office/officeart/2018/2/layout/IconCircleList"/>
    <dgm:cxn modelId="{0A1B9B22-7639-4FE1-80AC-C9A1F1FBCA00}" type="presParOf" srcId="{40C5A264-B33F-49D2-B4BD-226E28E7FF8F}" destId="{0BEA6A12-A7FF-4D74-8C9E-1802031BD52F}" srcOrd="1" destOrd="0" presId="urn:microsoft.com/office/officeart/2018/2/layout/IconCircleList"/>
    <dgm:cxn modelId="{FBD91599-4C03-493C-9B06-9C610FB0A352}" type="presParOf" srcId="{40C5A264-B33F-49D2-B4BD-226E28E7FF8F}" destId="{FB01229F-F868-46DA-A59F-7BD87A463023}" srcOrd="2" destOrd="0" presId="urn:microsoft.com/office/officeart/2018/2/layout/IconCircleList"/>
    <dgm:cxn modelId="{C91EEB0D-1E3B-4923-87CC-F7FAB81F0E67}" type="presParOf" srcId="{40C5A264-B33F-49D2-B4BD-226E28E7FF8F}" destId="{89C020AA-460F-432E-A68D-5CEDAC174D1A}" srcOrd="3" destOrd="0" presId="urn:microsoft.com/office/officeart/2018/2/layout/IconCircleList"/>
    <dgm:cxn modelId="{08717BC3-9E51-45BD-9250-650A13DD2B48}" type="presParOf" srcId="{A7A44731-BBF9-4ADE-B6F7-BB25E48F04C8}" destId="{09A75BD1-7788-418F-B842-BCA119D0014D}" srcOrd="3" destOrd="0" presId="urn:microsoft.com/office/officeart/2018/2/layout/IconCircleList"/>
    <dgm:cxn modelId="{5B5E2220-0691-46DF-969A-053B3DC3656F}" type="presParOf" srcId="{A7A44731-BBF9-4ADE-B6F7-BB25E48F04C8}" destId="{7FF1299C-921C-43E8-BFC3-28AC21821885}" srcOrd="4" destOrd="0" presId="urn:microsoft.com/office/officeart/2018/2/layout/IconCircleList"/>
    <dgm:cxn modelId="{917F9217-C181-44AF-B2F1-25528BB3E41C}" type="presParOf" srcId="{7FF1299C-921C-43E8-BFC3-28AC21821885}" destId="{463E7D45-734C-4583-8BF0-E973380AD9F1}" srcOrd="0" destOrd="0" presId="urn:microsoft.com/office/officeart/2018/2/layout/IconCircleList"/>
    <dgm:cxn modelId="{6D992AF2-61E4-43D3-978E-F1F19663BDF6}" type="presParOf" srcId="{7FF1299C-921C-43E8-BFC3-28AC21821885}" destId="{4391169F-A67B-49F3-9036-CEC7204452B9}" srcOrd="1" destOrd="0" presId="urn:microsoft.com/office/officeart/2018/2/layout/IconCircleList"/>
    <dgm:cxn modelId="{31BC7584-6376-438A-B79F-B11FEA64F926}" type="presParOf" srcId="{7FF1299C-921C-43E8-BFC3-28AC21821885}" destId="{672FA420-6A8C-44E0-AD0B-E6AC3184E0F8}" srcOrd="2" destOrd="0" presId="urn:microsoft.com/office/officeart/2018/2/layout/IconCircleList"/>
    <dgm:cxn modelId="{3AF6C9C1-8D92-4F71-9FEB-5EC0FEBCEED6}" type="presParOf" srcId="{7FF1299C-921C-43E8-BFC3-28AC21821885}" destId="{FC4353C1-976E-4818-921E-C33605EF5398}" srcOrd="3" destOrd="0" presId="urn:microsoft.com/office/officeart/2018/2/layout/IconCircleList"/>
    <dgm:cxn modelId="{B6B3A57E-2735-4BB2-9FFE-016D0509D663}" type="presParOf" srcId="{A7A44731-BBF9-4ADE-B6F7-BB25E48F04C8}" destId="{3A800390-1C11-4A95-A655-98C4B94292D7}" srcOrd="5" destOrd="0" presId="urn:microsoft.com/office/officeart/2018/2/layout/IconCircleList"/>
    <dgm:cxn modelId="{D2A30FDD-912F-467A-B9C0-EDBE69EFC9D5}" type="presParOf" srcId="{A7A44731-BBF9-4ADE-B6F7-BB25E48F04C8}" destId="{B6A31579-FD40-4305-B175-57624FCB7306}" srcOrd="6" destOrd="0" presId="urn:microsoft.com/office/officeart/2018/2/layout/IconCircleList"/>
    <dgm:cxn modelId="{E2329FC2-CF36-40DC-BD4E-D42C2566AFA7}" type="presParOf" srcId="{B6A31579-FD40-4305-B175-57624FCB7306}" destId="{11D8BAF7-87D4-423D-AE01-FDDE7CADEB54}" srcOrd="0" destOrd="0" presId="urn:microsoft.com/office/officeart/2018/2/layout/IconCircleList"/>
    <dgm:cxn modelId="{474B7A4C-15A1-470D-8AC0-17B4EA62E497}" type="presParOf" srcId="{B6A31579-FD40-4305-B175-57624FCB7306}" destId="{AB4A5CEE-F1D9-43AA-9FE3-A4BD16D41099}" srcOrd="1" destOrd="0" presId="urn:microsoft.com/office/officeart/2018/2/layout/IconCircleList"/>
    <dgm:cxn modelId="{E025FEC0-A622-485A-8296-00D39B65494C}" type="presParOf" srcId="{B6A31579-FD40-4305-B175-57624FCB7306}" destId="{CC7E5887-A9D6-43D1-BAAC-E16B20C435FB}" srcOrd="2" destOrd="0" presId="urn:microsoft.com/office/officeart/2018/2/layout/IconCircleList"/>
    <dgm:cxn modelId="{685B1CDC-A9A3-464C-8860-5FFF2EFA47B9}" type="presParOf" srcId="{B6A31579-FD40-4305-B175-57624FCB7306}" destId="{5DCD6356-491E-4ACA-8767-C918C71D1B2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F410A-DC9E-4F78-AC1C-6F37A274169D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1BF38-D355-4737-81F5-4AF5FD1A630A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8DFDA-ECF1-434F-BF4E-5BCCDD7D95B1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Use more renewables energy</a:t>
          </a:r>
        </a:p>
      </dsp:txBody>
      <dsp:txXfrm>
        <a:off x="1834517" y="469890"/>
        <a:ext cx="3148942" cy="1335915"/>
      </dsp:txXfrm>
    </dsp:sp>
    <dsp:sp modelId="{C55F49DA-AD31-482E-84D9-2D532A2E52D9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A6A12-A7FF-4D74-8C9E-1802031BD52F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020AA-460F-432E-A68D-5CEDAC174D1A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kern="1200" dirty="0"/>
            <a:t>Renewables, the fastest-growing energy source, are projected to triple by 2040.</a:t>
          </a:r>
          <a:endParaRPr lang="en-US" sz="2200" kern="1200" dirty="0"/>
        </a:p>
      </dsp:txBody>
      <dsp:txXfrm>
        <a:off x="7154322" y="469890"/>
        <a:ext cx="3148942" cy="1335915"/>
      </dsp:txXfrm>
    </dsp:sp>
    <dsp:sp modelId="{463E7D45-734C-4583-8BF0-E973380AD9F1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1169F-A67B-49F3-9036-CEC7204452B9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353C1-976E-4818-921E-C33605EF5398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Decrease finite / fossil fuels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(shrink the use of crude oil, natural gas or coal)</a:t>
          </a:r>
        </a:p>
      </dsp:txBody>
      <dsp:txXfrm>
        <a:off x="1834517" y="2545532"/>
        <a:ext cx="3148942" cy="1335915"/>
      </dsp:txXfrm>
    </dsp:sp>
    <dsp:sp modelId="{11D8BAF7-87D4-423D-AE01-FDDE7CADEB54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A5CEE-F1D9-43AA-9FE3-A4BD16D41099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D6356-491E-4ACA-8767-C918C71D1B28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Nuclear power (what about nuclear waste?)</a:t>
          </a:r>
        </a:p>
      </dsp:txBody>
      <dsp:txXfrm>
        <a:off x="7154322" y="2545532"/>
        <a:ext cx="3148942" cy="1335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F410A-DC9E-4F78-AC1C-6F37A274169D}">
      <dsp:nvSpPr>
        <dsp:cNvPr id="0" name=""/>
        <dsp:cNvSpPr/>
      </dsp:nvSpPr>
      <dsp:spPr>
        <a:xfrm>
          <a:off x="212335" y="75876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1BF38-D355-4737-81F5-4AF5FD1A630A}">
      <dsp:nvSpPr>
        <dsp:cNvPr id="0" name=""/>
        <dsp:cNvSpPr/>
      </dsp:nvSpPr>
      <dsp:spPr>
        <a:xfrm>
          <a:off x="492877" y="103930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8DFDA-ECF1-434F-BF4E-5BCCDD7D95B1}">
      <dsp:nvSpPr>
        <dsp:cNvPr id="0" name=""/>
        <dsp:cNvSpPr/>
      </dsp:nvSpPr>
      <dsp:spPr>
        <a:xfrm>
          <a:off x="1834517" y="75876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Wind energy</a:t>
          </a:r>
        </a:p>
      </dsp:txBody>
      <dsp:txXfrm>
        <a:off x="1834517" y="758760"/>
        <a:ext cx="3148942" cy="1335915"/>
      </dsp:txXfrm>
    </dsp:sp>
    <dsp:sp modelId="{C55F49DA-AD31-482E-84D9-2D532A2E52D9}">
      <dsp:nvSpPr>
        <dsp:cNvPr id="0" name=""/>
        <dsp:cNvSpPr/>
      </dsp:nvSpPr>
      <dsp:spPr>
        <a:xfrm>
          <a:off x="5532139" y="75876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A6A12-A7FF-4D74-8C9E-1802031BD52F}">
      <dsp:nvSpPr>
        <dsp:cNvPr id="0" name=""/>
        <dsp:cNvSpPr/>
      </dsp:nvSpPr>
      <dsp:spPr>
        <a:xfrm>
          <a:off x="5812681" y="1039302"/>
          <a:ext cx="774830" cy="77483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020AA-460F-432E-A68D-5CEDAC174D1A}">
      <dsp:nvSpPr>
        <dsp:cNvPr id="0" name=""/>
        <dsp:cNvSpPr/>
      </dsp:nvSpPr>
      <dsp:spPr>
        <a:xfrm>
          <a:off x="7154322" y="75876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Geothermal energy</a:t>
          </a:r>
        </a:p>
      </dsp:txBody>
      <dsp:txXfrm>
        <a:off x="7154322" y="758760"/>
        <a:ext cx="3148942" cy="1335915"/>
      </dsp:txXfrm>
    </dsp:sp>
    <dsp:sp modelId="{463E7D45-734C-4583-8BF0-E973380AD9F1}">
      <dsp:nvSpPr>
        <dsp:cNvPr id="0" name=""/>
        <dsp:cNvSpPr/>
      </dsp:nvSpPr>
      <dsp:spPr>
        <a:xfrm>
          <a:off x="212335" y="2952734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1169F-A67B-49F3-9036-CEC7204452B9}">
      <dsp:nvSpPr>
        <dsp:cNvPr id="0" name=""/>
        <dsp:cNvSpPr/>
      </dsp:nvSpPr>
      <dsp:spPr>
        <a:xfrm>
          <a:off x="492877" y="3233277"/>
          <a:ext cx="774830" cy="774830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353C1-976E-4818-921E-C33605EF5398}">
      <dsp:nvSpPr>
        <dsp:cNvPr id="0" name=""/>
        <dsp:cNvSpPr/>
      </dsp:nvSpPr>
      <dsp:spPr>
        <a:xfrm>
          <a:off x="1834517" y="2952734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Solar energy</a:t>
          </a:r>
        </a:p>
      </dsp:txBody>
      <dsp:txXfrm>
        <a:off x="1834517" y="2952734"/>
        <a:ext cx="3148942" cy="1335915"/>
      </dsp:txXfrm>
    </dsp:sp>
    <dsp:sp modelId="{11D8BAF7-87D4-423D-AE01-FDDE7CADEB54}">
      <dsp:nvSpPr>
        <dsp:cNvPr id="0" name=""/>
        <dsp:cNvSpPr/>
      </dsp:nvSpPr>
      <dsp:spPr>
        <a:xfrm>
          <a:off x="5532139" y="2952734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A5CEE-F1D9-43AA-9FE3-A4BD16D41099}">
      <dsp:nvSpPr>
        <dsp:cNvPr id="0" name=""/>
        <dsp:cNvSpPr/>
      </dsp:nvSpPr>
      <dsp:spPr>
        <a:xfrm>
          <a:off x="5812681" y="3233277"/>
          <a:ext cx="774830" cy="774830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D6356-491E-4ACA-8767-C918C71D1B28}">
      <dsp:nvSpPr>
        <dsp:cNvPr id="0" name=""/>
        <dsp:cNvSpPr/>
      </dsp:nvSpPr>
      <dsp:spPr>
        <a:xfrm>
          <a:off x="7154322" y="2952734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Hydropower</a:t>
          </a:r>
          <a:endParaRPr lang="en-US" sz="2400" kern="1200" dirty="0"/>
        </a:p>
      </dsp:txBody>
      <dsp:txXfrm>
        <a:off x="7154322" y="2952734"/>
        <a:ext cx="3148942" cy="1335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AB5A15-0FD1-4B00-A51A-5D4460EAB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9B878D-DFBF-427D-8440-520380C97E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B3F7C7-4CB4-4DA4-9560-3261849C2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AA0-DAE0-4A24-93FA-16EA3290AF73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F29622-0B44-41F6-B34D-A462BFA9C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8372A9-EDBA-4C68-82E5-95C8A723C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EA9F-A956-45B6-A01B-3F83C75778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9238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573DD3-321A-4C2C-9E9F-F8C80D87E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1145519-AEE2-4556-BAAB-FFAE193FC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FB8F17-F851-493B-938F-B3D21479A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AA0-DAE0-4A24-93FA-16EA3290AF73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53297D-F092-4F7F-AF0B-A9D946A83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3A27A1-4915-492F-96A1-F771B5B79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EA9F-A956-45B6-A01B-3F83C75778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819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62A0AE4-A6BE-41B3-9AE3-D8C8B9B4DA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B491E5A-8AC6-4B76-92DF-CEEA13D5BD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0F24C6-0101-408C-AA1C-F462265A6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AA0-DAE0-4A24-93FA-16EA3290AF73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856C01-3D57-43D7-AD25-E71B5B908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571240-B043-4751-9AFC-1263507BE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EA9F-A956-45B6-A01B-3F83C75778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666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5F593-B9BD-4940-9F16-0251B9AB3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80230E-241D-4FE2-B91E-402E69282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78E917-992E-4845-985D-7337A78C9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AA0-DAE0-4A24-93FA-16EA3290AF73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8303FC-3795-4E29-8799-31EF849AB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26F1B6-8299-4E6C-9886-A565EEEC8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EA9F-A956-45B6-A01B-3F83C75778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347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E81D1-C72B-4AA4-A7E4-E7D8EEF12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E7082AC-2579-4259-9ED2-CD95BD257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D249BE-8CA0-4AB0-B6BA-9FD20EDF4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AA0-DAE0-4A24-93FA-16EA3290AF73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1344D2-842D-4E50-B3E2-EFA2C61D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88D309-9F7C-4A4E-B4E4-7E2A03E1F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EA9F-A956-45B6-A01B-3F83C75778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804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426625-8CCE-405B-AA9A-87EB3948C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076C42-F6F6-4584-AAB0-9DCA7EA70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6C4922B-2F5E-4C96-BB42-1CD5BEB37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9F5C072-86FC-40E8-99A5-2166A467F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AA0-DAE0-4A24-93FA-16EA3290AF73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A992DDD-7FDE-4A4E-9DAD-DE32D201F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10D638A-51B9-4397-9B83-F6EFB0B1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EA9F-A956-45B6-A01B-3F83C75778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989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A044DE-6B05-4F3E-B23D-B8DA60CB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C35215-1473-4993-A722-AE27D0100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B5FED4-C882-48A5-87C0-A1F0FF5C8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11FB8FF-5842-485F-8625-B17CBCCC8F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4C3D683-B964-4D84-8FE9-0AA2F54AC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062B7C-CDA8-43DD-A86A-FDB6B020E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AA0-DAE0-4A24-93FA-16EA3290AF73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A6D25B5-C36B-4104-B34C-89EA27521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167C113-F35A-4217-B04E-99352997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EA9F-A956-45B6-A01B-3F83C75778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671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E2A793-3966-4848-8E12-0A7CD102F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0BFF5FE-04C4-47DA-A1B7-BD79282F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AA0-DAE0-4A24-93FA-16EA3290AF73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15CEBF9-BD19-43B3-A744-BC835FD7F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7EAC438-B64C-439F-A5B7-BDE0DAE3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EA9F-A956-45B6-A01B-3F83C75778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86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6C9BEC5-DDAB-4954-8D7A-9F3E61843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AA0-DAE0-4A24-93FA-16EA3290AF73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905720B-D98F-446E-BC82-27A94DBD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5AD3046-99F1-47C7-B7BF-552DDCB1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EA9F-A956-45B6-A01B-3F83C75778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398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A8AA9C-452F-40D4-9A2F-1D26EBCD9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F446F5-6A08-4F2F-A2D5-87EA9F3D7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474410E-6224-41D1-A598-0569045F2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091A495-DC9C-4D24-9145-97CAE769E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AA0-DAE0-4A24-93FA-16EA3290AF73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FADFDB6-35CB-43D1-8468-8A183BE8C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CF189C1-1960-45AA-BE21-B9A2A83ED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EA9F-A956-45B6-A01B-3F83C75778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75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5986EB-7012-4927-B9EA-720109829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39534A7-9E52-44F4-AF07-0863FEC63B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C73EAC-A81C-44EA-9071-E46505413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1BEA1CF-8583-43E2-8B7A-14F3259AE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AA0-DAE0-4A24-93FA-16EA3290AF73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979E2E2-3AB0-4F95-9D71-52094BC54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69F1DE3-C72A-4914-9B7B-ACBE7206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EA9F-A956-45B6-A01B-3F83C75778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1590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C4E3ECE-50B7-46F5-88B1-F1C0D9483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705AA7-A76B-4ACA-BA27-96513E531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FEF680-B06D-4685-897D-CE2C4EA0F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EAAA0-DAE0-4A24-93FA-16EA3290AF73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405B93-C58F-44C1-A4B1-595559B56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C3998F-FFC3-4C72-867B-B1E597305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3EA9F-A956-45B6-A01B-3F83C75778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41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4.jpeg"/><Relationship Id="rId12" Type="http://schemas.openxmlformats.org/officeDocument/2006/relationships/image" Target="../media/image3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33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37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limate.nasa.gov/interactives/climate-time-machine?utm_source=DMdelivery&amp;utm_medium=email&amp;utm_content=Climate%20Time%20Machine&amp;utm_campaign=13159%20Geogids_januari2013_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27A5478-1E94-4154-8CDF-4E69B22AF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GB" sz="4700" b="1">
                <a:solidFill>
                  <a:srgbClr val="FFFFFF"/>
                </a:solidFill>
              </a:rPr>
              <a:t>Things to know about climate change</a:t>
            </a:r>
            <a:br>
              <a:rPr lang="nl-NL" sz="4700">
                <a:solidFill>
                  <a:srgbClr val="FFFFFF"/>
                </a:solidFill>
              </a:rPr>
            </a:br>
            <a:endParaRPr lang="nl-NL" sz="470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CDF31E-2DD6-40AF-81D7-AEB759F6D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Rob Segers</a:t>
            </a:r>
          </a:p>
        </p:txBody>
      </p:sp>
    </p:spTree>
    <p:extLst>
      <p:ext uri="{BB962C8B-B14F-4D97-AF65-F5344CB8AC3E}">
        <p14:creationId xmlns:p14="http://schemas.microsoft.com/office/powerpoint/2010/main" val="2424753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9A2610-F52D-4861-BCAB-94CA58733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Sea levels are rising</a:t>
            </a:r>
            <a:endParaRPr lang="en-US" sz="5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2" descr="Gerelateerde afbeelding">
            <a:extLst>
              <a:ext uri="{FF2B5EF4-FFF2-40B4-BE49-F238E27FC236}">
                <a16:creationId xmlns:a16="http://schemas.microsoft.com/office/drawing/2014/main" id="{62D90DC6-BE94-4919-8D72-5936CD3D26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7250" y="2509911"/>
            <a:ext cx="7762401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488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135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0" name="Rectangle 137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06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9A2610-F52D-4861-BCAB-94CA58733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Sea levels are rising</a:t>
            </a:r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81" name="Picture 2" descr="Afbeeldingsresultaat voor sea level rising bangladesh">
            <a:extLst>
              <a:ext uri="{FF2B5EF4-FFF2-40B4-BE49-F238E27FC236}">
                <a16:creationId xmlns:a16="http://schemas.microsoft.com/office/drawing/2014/main" id="{DE7CEEC1-0730-4FA4-8BA8-60C63CE6C6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5375" y="961812"/>
            <a:ext cx="6574649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904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erelateerde afbeelding">
            <a:extLst>
              <a:ext uri="{FF2B5EF4-FFF2-40B4-BE49-F238E27FC236}">
                <a16:creationId xmlns:a16="http://schemas.microsoft.com/office/drawing/2014/main" id="{81414D26-4045-4BFA-AEFE-372C890F0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0" r="15623" b="-1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C9A2610-F52D-4861-BCAB-94CA58733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560320"/>
            <a:ext cx="4803636" cy="1311664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</a:rPr>
              <a:t>Weather is wreaking havoc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A3689B-A62D-4460-9364-3480F9A28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More global natural disasters (1980 compared to 2016)</a:t>
            </a:r>
          </a:p>
          <a:p>
            <a:r>
              <a:rPr lang="en-US" sz="2000" dirty="0">
                <a:solidFill>
                  <a:srgbClr val="000000"/>
                </a:solidFill>
              </a:rPr>
              <a:t>More storms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More floods and landslides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More droughts, heat waves, and forest fires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b="1" i="1" dirty="0">
                <a:solidFill>
                  <a:srgbClr val="000000"/>
                </a:solidFill>
              </a:rPr>
              <a:t>Worldwide, the number of climate-related disasters has more than tripled since 1980.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0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erelateerde afbeelding">
            <a:extLst>
              <a:ext uri="{FF2B5EF4-FFF2-40B4-BE49-F238E27FC236}">
                <a16:creationId xmlns:a16="http://schemas.microsoft.com/office/drawing/2014/main" id="{1C023C85-B1F4-42C3-969F-52C2775FD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7" r="27180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134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C9A2610-F52D-4861-BCAB-94CA58733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000000"/>
                </a:solidFill>
              </a:rPr>
              <a:t>Species are being disrupted</a:t>
            </a:r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A3689B-A62D-4460-9364-3480F9A28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Animals and plants are already vanishing from parts of their range that are now too hot. </a:t>
            </a:r>
          </a:p>
          <a:p>
            <a:r>
              <a:rPr lang="en-US" sz="2000">
                <a:solidFill>
                  <a:srgbClr val="000000"/>
                </a:solidFill>
              </a:rPr>
              <a:t>Extinctions come next.</a:t>
            </a:r>
          </a:p>
          <a:p>
            <a:endParaRPr lang="en-US" sz="2000">
              <a:solidFill>
                <a:srgbClr val="000000"/>
              </a:solidFill>
            </a:endParaRPr>
          </a:p>
          <a:p>
            <a:r>
              <a:rPr lang="en-US" sz="2000" b="1" i="1">
                <a:solidFill>
                  <a:srgbClr val="000000"/>
                </a:solidFill>
              </a:rPr>
              <a:t>In some part of the world 47% of the species already vanished.</a:t>
            </a:r>
          </a:p>
          <a:p>
            <a:endParaRPr lang="nl-NL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046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C9A2610-F52D-4861-BCAB-94CA58733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What can </a:t>
            </a:r>
            <a:r>
              <a:rPr lang="en-US" sz="8000" b="1" dirty="0">
                <a:solidFill>
                  <a:srgbClr val="FFFFFF"/>
                </a:solidFill>
              </a:rPr>
              <a:t>we</a:t>
            </a:r>
            <a:r>
              <a:rPr lang="en-US" b="1" dirty="0">
                <a:solidFill>
                  <a:srgbClr val="FFFFFF"/>
                </a:solidFill>
              </a:rPr>
              <a:t> do about it?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A3689B-A62D-4460-9364-3480F9A28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8000" b="1" dirty="0">
                <a:solidFill>
                  <a:srgbClr val="000000"/>
                </a:solidFill>
              </a:rPr>
              <a:t>?????</a:t>
            </a:r>
            <a:endParaRPr lang="en-US" sz="2400" b="1" dirty="0">
              <a:solidFill>
                <a:srgbClr val="000000"/>
              </a:solidFill>
            </a:endParaRPr>
          </a:p>
          <a:p>
            <a:endParaRPr lang="nl-NL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77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9A2610-F52D-4861-BCAB-94CA58733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We can do something about it?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2F435396-CDD7-4B07-9D3E-A6080DC398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325537"/>
              </p:ext>
            </p:extLst>
          </p:nvPr>
        </p:nvGraphicFramePr>
        <p:xfrm>
          <a:off x="820271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Afbeeldingsresultaat voor nuclear waste">
            <a:extLst>
              <a:ext uri="{FF2B5EF4-FFF2-40B4-BE49-F238E27FC236}">
                <a16:creationId xmlns:a16="http://schemas.microsoft.com/office/drawing/2014/main" id="{5E207FD1-5932-46D8-88B7-4AB79C655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300" y="5142030"/>
            <a:ext cx="1331219" cy="116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fbeeldingsresultaat voor renewable energy">
            <a:extLst>
              <a:ext uri="{FF2B5EF4-FFF2-40B4-BE49-F238E27FC236}">
                <a16:creationId xmlns:a16="http://schemas.microsoft.com/office/drawing/2014/main" id="{02C88213-2263-48AB-B9EC-3CDB22401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503" y="2986881"/>
            <a:ext cx="1522571" cy="10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fbeeldingsresultaat voor finite fuels">
            <a:extLst>
              <a:ext uri="{FF2B5EF4-FFF2-40B4-BE49-F238E27FC236}">
                <a16:creationId xmlns:a16="http://schemas.microsoft.com/office/drawing/2014/main" id="{6EF9B803-5ECF-49AC-BF6D-B25340F11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504" y="5697353"/>
            <a:ext cx="1522570" cy="95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nuclear power plant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307" y="5382122"/>
            <a:ext cx="1782642" cy="118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375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9A2610-F52D-4861-BCAB-94CA58733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Renewables energy?                    </a:t>
            </a:r>
            <a:r>
              <a:rPr lang="en-US" sz="2400" b="1" dirty="0"/>
              <a:t>Biomass and recycling</a:t>
            </a:r>
            <a:r>
              <a:rPr lang="en-US" b="1" dirty="0"/>
              <a:t> 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2F435396-CDD7-4B07-9D3E-A6080DC398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234172"/>
              </p:ext>
            </p:extLst>
          </p:nvPr>
        </p:nvGraphicFramePr>
        <p:xfrm>
          <a:off x="820271" y="1129554"/>
          <a:ext cx="10515600" cy="5047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2" name="Picture 4" descr="Gerelateerde afbeelding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934" y="3180714"/>
            <a:ext cx="1652906" cy="135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fbeeldingsresultaat voor geothermal energy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776" y="3180714"/>
            <a:ext cx="1940863" cy="135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Gerelateerde afbeeldi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934" y="5222239"/>
            <a:ext cx="1652906" cy="123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Gerelateerde afbeelding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777" y="5222239"/>
            <a:ext cx="1940863" cy="123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al 13"/>
          <p:cNvSpPr/>
          <p:nvPr/>
        </p:nvSpPr>
        <p:spPr>
          <a:xfrm>
            <a:off x="6315549" y="176642"/>
            <a:ext cx="1335915" cy="1335915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hthoek 14" descr="Sun"/>
          <p:cNvSpPr/>
          <p:nvPr/>
        </p:nvSpPr>
        <p:spPr>
          <a:xfrm>
            <a:off x="6596091" y="457184"/>
            <a:ext cx="774830" cy="774830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26" name="Picture 2" descr="Afbeeldingsresultaat voor biomass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379" y="1263201"/>
            <a:ext cx="1943260" cy="109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393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49A187-128C-4049-A816-2E84C864A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27026"/>
            <a:ext cx="3290887" cy="2287588"/>
          </a:xfrm>
        </p:spPr>
        <p:txBody>
          <a:bodyPr anchor="ctr">
            <a:normAutofit/>
          </a:bodyPr>
          <a:lstStyle/>
          <a:p>
            <a:r>
              <a:rPr lang="nl-NL" sz="4000" b="1" dirty="0" err="1"/>
              <a:t>Questions</a:t>
            </a:r>
            <a:endParaRPr lang="nl-NL" sz="3600" b="1" dirty="0"/>
          </a:p>
        </p:txBody>
      </p:sp>
      <p:sp>
        <p:nvSpPr>
          <p:cNvPr id="10247" name="Content Placeholder 10246">
            <a:extLst>
              <a:ext uri="{FF2B5EF4-FFF2-40B4-BE49-F238E27FC236}">
                <a16:creationId xmlns:a16="http://schemas.microsoft.com/office/drawing/2014/main" id="{D5C7477F-DBCA-46B9-8EB2-C71DC717C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27026"/>
            <a:ext cx="7485413" cy="2287587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  <p:pic>
        <p:nvPicPr>
          <p:cNvPr id="10245" name="Picture 2" descr="Afbeeldingsresultaat voor questions">
            <a:extLst>
              <a:ext uri="{FF2B5EF4-FFF2-40B4-BE49-F238E27FC236}">
                <a16:creationId xmlns:a16="http://schemas.microsoft.com/office/drawing/2014/main" id="{97EE502B-74EC-447D-9DD7-DA2E1BC000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3" b="34536"/>
          <a:stretch/>
        </p:blipFill>
        <p:spPr bwMode="auto">
          <a:xfrm>
            <a:off x="-9168" y="2763151"/>
            <a:ext cx="12201168" cy="4093262"/>
          </a:xfrm>
          <a:custGeom>
            <a:avLst/>
            <a:gdLst>
              <a:gd name="connsiteX0" fmla="*/ 12201168 w 12201168"/>
              <a:gd name="connsiteY0" fmla="*/ 0 h 4093262"/>
              <a:gd name="connsiteX1" fmla="*/ 12201168 w 12201168"/>
              <a:gd name="connsiteY1" fmla="*/ 4093262 h 4093262"/>
              <a:gd name="connsiteX2" fmla="*/ 0 w 12201168"/>
              <a:gd name="connsiteY2" fmla="*/ 4093262 h 4093262"/>
              <a:gd name="connsiteX3" fmla="*/ 0 w 12201168"/>
              <a:gd name="connsiteY3" fmla="*/ 49771 h 4093262"/>
              <a:gd name="connsiteX4" fmla="*/ 344880 w 12201168"/>
              <a:gd name="connsiteY4" fmla="*/ 64399 h 4093262"/>
              <a:gd name="connsiteX5" fmla="*/ 9469555 w 12201168"/>
              <a:gd name="connsiteY5" fmla="*/ 167599 h 4093262"/>
              <a:gd name="connsiteX6" fmla="*/ 11750723 w 12201168"/>
              <a:gd name="connsiteY6" fmla="*/ 7961 h 409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176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9A2610-F52D-4861-BCAB-94CA58733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7730658" cy="2452687"/>
          </a:xfrm>
        </p:spPr>
        <p:txBody>
          <a:bodyPr anchor="ctr">
            <a:normAutofit/>
          </a:bodyPr>
          <a:lstStyle/>
          <a:p>
            <a:r>
              <a:rPr lang="en-GB" sz="3600" b="1"/>
              <a:t>Things to know about climate change</a:t>
            </a:r>
            <a:endParaRPr lang="nl-NL" sz="3600" dirty="0"/>
          </a:p>
        </p:txBody>
      </p:sp>
      <p:pic>
        <p:nvPicPr>
          <p:cNvPr id="9218" name="Picture 2" descr="Afbeeldingsresultaat voor thank you for your attention">
            <a:extLst>
              <a:ext uri="{FF2B5EF4-FFF2-40B4-BE49-F238E27FC236}">
                <a16:creationId xmlns:a16="http://schemas.microsoft.com/office/drawing/2014/main" id="{15BCECD4-CC5C-4449-A84E-82E1664063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53" b="27252"/>
          <a:stretch/>
        </p:blipFill>
        <p:spPr bwMode="auto">
          <a:xfrm>
            <a:off x="20" y="10"/>
            <a:ext cx="12191980" cy="3710603"/>
          </a:xfrm>
          <a:custGeom>
            <a:avLst/>
            <a:gdLst>
              <a:gd name="connsiteX0" fmla="*/ 0 w 12192000"/>
              <a:gd name="connsiteY0" fmla="*/ 0 h 3692092"/>
              <a:gd name="connsiteX1" fmla="*/ 12192000 w 12192000"/>
              <a:gd name="connsiteY1" fmla="*/ 0 h 3692092"/>
              <a:gd name="connsiteX2" fmla="*/ 12192000 w 12192000"/>
              <a:gd name="connsiteY2" fmla="*/ 3504824 h 3692092"/>
              <a:gd name="connsiteX3" fmla="*/ 12024691 w 12192000"/>
              <a:gd name="connsiteY3" fmla="*/ 3517794 h 3692092"/>
              <a:gd name="connsiteX4" fmla="*/ 160485 w 12192000"/>
              <a:gd name="connsiteY4" fmla="*/ 3663863 h 3692092"/>
              <a:gd name="connsiteX5" fmla="*/ 0 w 12192000"/>
              <a:gd name="connsiteY5" fmla="*/ 3692092 h 369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518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9A2610-F52D-4861-BCAB-94CA58733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Things to know about climate change</a:t>
            </a:r>
            <a:endParaRPr lang="nl-NL" sz="4000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2" name="Picture 4" descr="Gerelateerde afbeelding">
            <a:extLst>
              <a:ext uri="{FF2B5EF4-FFF2-40B4-BE49-F238E27FC236}">
                <a16:creationId xmlns:a16="http://schemas.microsoft.com/office/drawing/2014/main" id="{C6091213-55A0-49CE-9DF7-FFCE14B1F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9" r="32411"/>
          <a:stretch/>
        </p:blipFill>
        <p:spPr bwMode="auto">
          <a:xfrm>
            <a:off x="3559122" y="2661260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Gerelateerde afbeelding">
            <a:extLst>
              <a:ext uri="{FF2B5EF4-FFF2-40B4-BE49-F238E27FC236}">
                <a16:creationId xmlns:a16="http://schemas.microsoft.com/office/drawing/2014/main" id="{15173D9B-B514-46C7-97BC-AFA026CEF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5" r="12167" b="-3"/>
          <a:stretch/>
        </p:blipFill>
        <p:spPr bwMode="auto">
          <a:xfrm>
            <a:off x="20" y="10"/>
            <a:ext cx="3967953" cy="338327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fbeeldingsresultaat voor myth global change">
            <a:extLst>
              <a:ext uri="{FF2B5EF4-FFF2-40B4-BE49-F238E27FC236}">
                <a16:creationId xmlns:a16="http://schemas.microsoft.com/office/drawing/2014/main" id="{9F38390B-D1EF-45E3-B764-941B54CBB1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3" r="16272"/>
          <a:stretch/>
        </p:blipFill>
        <p:spPr bwMode="auto">
          <a:xfrm>
            <a:off x="4825" y="4007260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A3689B-A62D-4460-9364-3480F9A28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2871982"/>
            <a:ext cx="4668256" cy="3181684"/>
          </a:xfrm>
        </p:spPr>
        <p:txBody>
          <a:bodyPr anchor="t">
            <a:normAutofit/>
          </a:bodyPr>
          <a:lstStyle/>
          <a:p>
            <a:r>
              <a:rPr lang="en-GB" sz="3200" dirty="0"/>
              <a:t>It’s NOT a myth, hoax or a conspiracy among scientists. 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632817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9A2610-F52D-4861-BCAB-94CA58733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GB" sz="3600" b="1"/>
              <a:t>Things to know about climate change</a:t>
            </a:r>
            <a:endParaRPr lang="nl-NL" sz="360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5F189B5-B595-4332-A278-0DEDF20D66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3" r="1" b="1"/>
          <a:stretch/>
        </p:blipFill>
        <p:spPr>
          <a:xfrm>
            <a:off x="20" y="10"/>
            <a:ext cx="12191980" cy="3710603"/>
          </a:xfrm>
          <a:custGeom>
            <a:avLst/>
            <a:gdLst>
              <a:gd name="connsiteX0" fmla="*/ 0 w 12192000"/>
              <a:gd name="connsiteY0" fmla="*/ 0 h 3692092"/>
              <a:gd name="connsiteX1" fmla="*/ 12192000 w 12192000"/>
              <a:gd name="connsiteY1" fmla="*/ 0 h 3692092"/>
              <a:gd name="connsiteX2" fmla="*/ 12192000 w 12192000"/>
              <a:gd name="connsiteY2" fmla="*/ 3504824 h 3692092"/>
              <a:gd name="connsiteX3" fmla="*/ 12024691 w 12192000"/>
              <a:gd name="connsiteY3" fmla="*/ 3517794 h 3692092"/>
              <a:gd name="connsiteX4" fmla="*/ 160485 w 12192000"/>
              <a:gd name="connsiteY4" fmla="*/ 3663863 h 3692092"/>
              <a:gd name="connsiteX5" fmla="*/ 0 w 12192000"/>
              <a:gd name="connsiteY5" fmla="*/ 3692092 h 369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A3689B-A62D-4460-9364-3480F9A28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GB" sz="2000" b="1" i="1" dirty="0"/>
              <a:t>Climate Time Machine</a:t>
            </a:r>
          </a:p>
          <a:p>
            <a:endParaRPr lang="en-GB" sz="1800" dirty="0"/>
          </a:p>
          <a:p>
            <a:r>
              <a:rPr lang="nl-NL" sz="1800" dirty="0">
                <a:hlinkClick r:id="rId3"/>
              </a:rPr>
              <a:t>https://climate.nasa.gov/interactives/climate-time-machine?utm_source=DMdelivery&amp;utm_medium=email&amp;utm_content=Climate%20Time%20Machine&amp;utm_campaign=13159%20Geogids_januari2013_g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4291091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9A2610-F52D-4861-BCAB-94CA58733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world is getting warmer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2" descr="Source: National Climatic Data Center">
            <a:extLst>
              <a:ext uri="{FF2B5EF4-FFF2-40B4-BE49-F238E27FC236}">
                <a16:creationId xmlns:a16="http://schemas.microsoft.com/office/drawing/2014/main" id="{0578CA78-4152-49CA-A837-F6FC487923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950816"/>
            <a:ext cx="6553545" cy="496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429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C9A2610-F52D-4861-BCAB-94CA58733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The world is getting warmer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A3689B-A62D-4460-9364-3480F9A28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Earth’s temperature goes up and down from year to year—but over the past half century it has gone up a lot.</a:t>
            </a:r>
          </a:p>
          <a:p>
            <a:endParaRPr lang="en-US" sz="2400">
              <a:solidFill>
                <a:srgbClr val="000000"/>
              </a:solidFill>
            </a:endParaRPr>
          </a:p>
          <a:p>
            <a:r>
              <a:rPr lang="en-US" sz="2400">
                <a:solidFill>
                  <a:srgbClr val="000000"/>
                </a:solidFill>
              </a:rPr>
              <a:t>Carbon dioxide warms the planet, and we’ve increased the amount in the air by nearly half, mostly since the 1960s.</a:t>
            </a:r>
          </a:p>
          <a:p>
            <a:endParaRPr lang="en-US" sz="2400">
              <a:solidFill>
                <a:srgbClr val="000000"/>
              </a:solidFill>
            </a:endParaRPr>
          </a:p>
          <a:p>
            <a:endParaRPr lang="nl-NL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42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9F203D-727D-4AF3-9F29-FC369996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Afbeeldingsresultaat voor carbon dioxide global">
            <a:extLst>
              <a:ext uri="{FF2B5EF4-FFF2-40B4-BE49-F238E27FC236}">
                <a16:creationId xmlns:a16="http://schemas.microsoft.com/office/drawing/2014/main" id="{239C9BCE-E2DF-4AE0-8970-8213956F17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4"/>
            <a:ext cx="12192000" cy="685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776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C9A2610-F52D-4861-BCAB-94CA58733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FFFFFF"/>
                </a:solidFill>
              </a:rPr>
              <a:t>We’re sure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A3689B-A62D-4460-9364-3480F9A28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Scientists have concluded humans are causing global warming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More than 9 out of 10 climate scientists agree: 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   “Our carbon emissions are the main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     cause of global warming”.</a:t>
            </a:r>
          </a:p>
          <a:p>
            <a:endParaRPr lang="nl-NL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96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erelateerde afbeelding">
            <a:extLst>
              <a:ext uri="{FF2B5EF4-FFF2-40B4-BE49-F238E27FC236}">
                <a16:creationId xmlns:a16="http://schemas.microsoft.com/office/drawing/2014/main" id="{61FD1B2C-62B3-4E3A-985C-26F20204A4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b="2676"/>
          <a:stretch/>
        </p:blipFill>
        <p:spPr bwMode="auto">
          <a:xfrm>
            <a:off x="-1" y="10"/>
            <a:ext cx="12192001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9A2610-F52D-4861-BCAB-94CA58733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>
            <a:normAutofit/>
          </a:bodyPr>
          <a:lstStyle/>
          <a:p>
            <a:r>
              <a:rPr lang="en-GB" sz="4000" b="1">
                <a:solidFill>
                  <a:srgbClr val="000000"/>
                </a:solidFill>
              </a:rPr>
              <a:t>Ice is melting fast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A3689B-A62D-4460-9364-3480F9A28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551037"/>
            <a:ext cx="4926411" cy="1509935"/>
          </a:xfrm>
        </p:spPr>
        <p:txBody>
          <a:bodyPr anchor="ctr">
            <a:normAutofit/>
          </a:bodyPr>
          <a:lstStyle/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Arctic sea ice is shrinking, and glaciers are retreating worldwide. 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endParaRPr lang="nl-NL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71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9A2610-F52D-4861-BCAB-94CA58733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GB" b="1"/>
              <a:t>Sea levels </a:t>
            </a:r>
            <a:br>
              <a:rPr lang="en-GB" b="1"/>
            </a:br>
            <a:r>
              <a:rPr lang="en-GB" b="1"/>
              <a:t>are rising</a:t>
            </a:r>
            <a:endParaRPr lang="nl-NL" dirty="0"/>
          </a:p>
        </p:txBody>
      </p:sp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327B4897-2107-4DC2-91A8-349160F9B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r="22473" b="-1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fbeeldingsresultaat voor weather out of control bangladesh">
            <a:extLst>
              <a:ext uri="{FF2B5EF4-FFF2-40B4-BE49-F238E27FC236}">
                <a16:creationId xmlns:a16="http://schemas.microsoft.com/office/drawing/2014/main" id="{3B83E46F-0778-42E1-86BB-CB1B72C706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46" y="4349941"/>
            <a:ext cx="3341829" cy="250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erelateerde afbeelding">
            <a:extLst>
              <a:ext uri="{FF2B5EF4-FFF2-40B4-BE49-F238E27FC236}">
                <a16:creationId xmlns:a16="http://schemas.microsoft.com/office/drawing/2014/main" id="{9371AA86-18CD-4EB6-B3A7-2DF54CB53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29" y="2219324"/>
            <a:ext cx="3345687" cy="207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93648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356</Words>
  <Application>Microsoft Office PowerPoint</Application>
  <PresentationFormat>Breedbeeld</PresentationFormat>
  <Paragraphs>53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Things to know about climate change </vt:lpstr>
      <vt:lpstr>Things to know about climate change</vt:lpstr>
      <vt:lpstr>Things to know about climate change</vt:lpstr>
      <vt:lpstr>The world is getting warmer</vt:lpstr>
      <vt:lpstr>The world is getting warmer</vt:lpstr>
      <vt:lpstr>PowerPoint-presentatie</vt:lpstr>
      <vt:lpstr>We’re sure</vt:lpstr>
      <vt:lpstr>Ice is melting fast</vt:lpstr>
      <vt:lpstr>Sea levels  are rising</vt:lpstr>
      <vt:lpstr>Sea levels are rising</vt:lpstr>
      <vt:lpstr>Sea levels are rising</vt:lpstr>
      <vt:lpstr>Weather is wreaking havoc</vt:lpstr>
      <vt:lpstr>Species are being disrupted</vt:lpstr>
      <vt:lpstr>What can we do about it?</vt:lpstr>
      <vt:lpstr>We can do something about it?</vt:lpstr>
      <vt:lpstr>Renewables energy?                    Biomass and recycling </vt:lpstr>
      <vt:lpstr>Questions</vt:lpstr>
      <vt:lpstr>Things to know about climate change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Things to know about climate change</dc:title>
  <dc:creator>Robert Segers</dc:creator>
  <cp:lastModifiedBy>Kelsy Schreurs</cp:lastModifiedBy>
  <cp:revision>11</cp:revision>
  <dcterms:created xsi:type="dcterms:W3CDTF">2019-05-12T21:13:26Z</dcterms:created>
  <dcterms:modified xsi:type="dcterms:W3CDTF">2019-06-12T12:05:46Z</dcterms:modified>
</cp:coreProperties>
</file>