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61" r:id="rId3"/>
    <p:sldId id="257" r:id="rId4"/>
    <p:sldId id="260" r:id="rId5"/>
    <p:sldId id="263" r:id="rId6"/>
    <p:sldId id="262" r:id="rId7"/>
    <p:sldId id="259" r:id="rId8"/>
  </p:sldIdLst>
  <p:sldSz cx="9144000" cy="6858000" type="screen4x3"/>
  <p:notesSz cx="6797675" cy="9926638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8603FDC-E32A-4AB5-989C-0864C3EAD2B8}" styleName="Στυλ με θέμα 2 - Έμφαση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Στυλ με θέμα 2 - Έμφαση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44" autoAdjust="0"/>
  </p:normalViewPr>
  <p:slideViewPr>
    <p:cSldViewPr>
      <p:cViewPr varScale="1">
        <p:scale>
          <a:sx n="81" d="100"/>
          <a:sy n="81" d="100"/>
        </p:scale>
        <p:origin x="1498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20712E-B1B3-4CAB-B712-59A4D0A3AE8B}" type="datetimeFigureOut">
              <a:rPr lang="el-GR" smtClean="0"/>
              <a:pPr/>
              <a:t>19/6/2019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AC17BB-7420-440A-BAFD-D4A1C213EC87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AC17BB-7420-440A-BAFD-D4A1C213EC87}" type="slidenum">
              <a:rPr lang="el-GR" smtClean="0"/>
              <a:pPr/>
              <a:t>1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9157C-E579-48BE-9787-B51FB2BFCBA1}" type="datetimeFigureOut">
              <a:rPr lang="el-GR" smtClean="0"/>
              <a:pPr/>
              <a:t>19/6/2019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BE299-F38C-49A6-BB81-6E7DB2CE9B6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9157C-E579-48BE-9787-B51FB2BFCBA1}" type="datetimeFigureOut">
              <a:rPr lang="el-GR" smtClean="0"/>
              <a:pPr/>
              <a:t>19/6/2019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BE299-F38C-49A6-BB81-6E7DB2CE9B6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9157C-E579-48BE-9787-B51FB2BFCBA1}" type="datetimeFigureOut">
              <a:rPr lang="el-GR" smtClean="0"/>
              <a:pPr/>
              <a:t>19/6/2019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BE299-F38C-49A6-BB81-6E7DB2CE9B6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9157C-E579-48BE-9787-B51FB2BFCBA1}" type="datetimeFigureOut">
              <a:rPr lang="el-GR" smtClean="0"/>
              <a:pPr/>
              <a:t>19/6/2019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BE299-F38C-49A6-BB81-6E7DB2CE9B6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9157C-E579-48BE-9787-B51FB2BFCBA1}" type="datetimeFigureOut">
              <a:rPr lang="el-GR" smtClean="0"/>
              <a:pPr/>
              <a:t>19/6/2019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BE299-F38C-49A6-BB81-6E7DB2CE9B6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9157C-E579-48BE-9787-B51FB2BFCBA1}" type="datetimeFigureOut">
              <a:rPr lang="el-GR" smtClean="0"/>
              <a:pPr/>
              <a:t>19/6/2019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BE299-F38C-49A6-BB81-6E7DB2CE9B6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9157C-E579-48BE-9787-B51FB2BFCBA1}" type="datetimeFigureOut">
              <a:rPr lang="el-GR" smtClean="0"/>
              <a:pPr/>
              <a:t>19/6/2019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BE299-F38C-49A6-BB81-6E7DB2CE9B6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9157C-E579-48BE-9787-B51FB2BFCBA1}" type="datetimeFigureOut">
              <a:rPr lang="el-GR" smtClean="0"/>
              <a:pPr/>
              <a:t>19/6/2019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BE299-F38C-49A6-BB81-6E7DB2CE9B6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9157C-E579-48BE-9787-B51FB2BFCBA1}" type="datetimeFigureOut">
              <a:rPr lang="el-GR" smtClean="0"/>
              <a:pPr/>
              <a:t>19/6/2019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BE299-F38C-49A6-BB81-6E7DB2CE9B6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9157C-E579-48BE-9787-B51FB2BFCBA1}" type="datetimeFigureOut">
              <a:rPr lang="el-GR" smtClean="0"/>
              <a:pPr/>
              <a:t>19/6/2019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BE299-F38C-49A6-BB81-6E7DB2CE9B6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9157C-E579-48BE-9787-B51FB2BFCBA1}" type="datetimeFigureOut">
              <a:rPr lang="el-GR" smtClean="0"/>
              <a:pPr/>
              <a:t>19/6/2019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BE299-F38C-49A6-BB81-6E7DB2CE9B6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F9157C-E579-48BE-9787-B51FB2BFCBA1}" type="datetimeFigureOut">
              <a:rPr lang="el-GR" smtClean="0"/>
              <a:pPr/>
              <a:t>19/6/2019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2BE299-F38C-49A6-BB81-6E7DB2CE9B66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Vaggelis\Downloads\IMG_20190528_1134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11560" y="404664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Save The Planet Game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sz="2000" dirty="0">
                <a:solidFill>
                  <a:srgbClr val="002060"/>
                </a:solidFill>
              </a:rPr>
              <a:t>ERASMUS+ 2018-2020</a:t>
            </a:r>
            <a:br>
              <a:rPr lang="en-US" sz="2000" dirty="0">
                <a:solidFill>
                  <a:srgbClr val="002060"/>
                </a:solidFill>
              </a:rPr>
            </a:br>
            <a:r>
              <a:rPr lang="en-US" sz="2000" dirty="0">
                <a:solidFill>
                  <a:srgbClr val="002060"/>
                </a:solidFill>
              </a:rPr>
              <a:t>‘’STOP CLIMATE CHANGE’’</a:t>
            </a:r>
            <a:endParaRPr lang="el-GR" sz="2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Vaggelis\Downloads\IMG_20190528_11355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949280"/>
          </a:xfrm>
          <a:prstGeom prst="rect">
            <a:avLst/>
          </a:prstGeom>
          <a:noFill/>
        </p:spPr>
      </p:pic>
      <p:graphicFrame>
        <p:nvGraphicFramePr>
          <p:cNvPr id="7" name="6 - Πίνακας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1110875"/>
              </p:ext>
            </p:extLst>
          </p:nvPr>
        </p:nvGraphicFramePr>
        <p:xfrm>
          <a:off x="-27709" y="5943600"/>
          <a:ext cx="9185564" cy="908720"/>
        </p:xfrm>
        <a:graphic>
          <a:graphicData uri="http://schemas.openxmlformats.org/drawingml/2006/table">
            <a:tbl>
              <a:tblPr/>
              <a:tblGrid>
                <a:gridCol w="91855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08720">
                <a:tc>
                  <a:txBody>
                    <a:bodyPr/>
                    <a:lstStyle/>
                    <a:p>
                      <a:pPr algn="just"/>
                      <a:r>
                        <a:rPr lang="en-GB" sz="1200" b="1" dirty="0"/>
                        <a:t>THIS IS AN EDUCATIONAL AND AMUSING GAME.</a:t>
                      </a:r>
                    </a:p>
                    <a:p>
                      <a:pPr algn="just"/>
                      <a:r>
                        <a:rPr lang="en-GB" sz="1200" b="1" baseline="0" dirty="0"/>
                        <a:t>IT NEEDS 1-4 PLAYERS.</a:t>
                      </a:r>
                    </a:p>
                    <a:p>
                      <a:pPr algn="just"/>
                      <a:r>
                        <a:rPr lang="en-GB" sz="1200" b="1" baseline="0" dirty="0"/>
                        <a:t>IT IS SUITABLE FOR ALL AGES (CHILDREN AND ADULTS).</a:t>
                      </a:r>
                      <a:endParaRPr lang="el-GR" sz="1200" b="1" baseline="0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Vaggelis\Downloads\IMG_20190528_11363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5949280"/>
          </a:xfrm>
          <a:prstGeom prst="rect">
            <a:avLst/>
          </a:prstGeom>
          <a:noFill/>
        </p:spPr>
      </p:pic>
      <p:graphicFrame>
        <p:nvGraphicFramePr>
          <p:cNvPr id="7" name="6 - Πίνακας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7350995"/>
              </p:ext>
            </p:extLst>
          </p:nvPr>
        </p:nvGraphicFramePr>
        <p:xfrm>
          <a:off x="-27709" y="5929746"/>
          <a:ext cx="9171709" cy="894866"/>
        </p:xfrm>
        <a:graphic>
          <a:graphicData uri="http://schemas.openxmlformats.org/drawingml/2006/table">
            <a:tbl>
              <a:tblPr/>
              <a:tblGrid>
                <a:gridCol w="91717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94866">
                <a:tc>
                  <a:txBody>
                    <a:bodyPr/>
                    <a:lstStyle/>
                    <a:p>
                      <a:r>
                        <a:rPr lang="en-GB" sz="1200" b="1" dirty="0"/>
                        <a:t>THIS GAME PROVIDES US WITH THE</a:t>
                      </a:r>
                      <a:r>
                        <a:rPr lang="en-GB" sz="1200" b="1" baseline="0" dirty="0"/>
                        <a:t> OPPORTUNITY TO LEARN ABOUT CLIMATE CHANGE AND ITS CONSEQUENCES AND FIND WAYS TO DEAL WITH IT.</a:t>
                      </a:r>
                      <a:endParaRPr lang="el-GR" sz="1200" b="1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Vaggelis\Downloads\IMG_20190528_11344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021288"/>
          </a:xfrm>
          <a:prstGeom prst="rect">
            <a:avLst/>
          </a:prstGeom>
          <a:noFill/>
        </p:spPr>
      </p:pic>
      <p:graphicFrame>
        <p:nvGraphicFramePr>
          <p:cNvPr id="9" name="8 - Πίνακας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2877757"/>
              </p:ext>
            </p:extLst>
          </p:nvPr>
        </p:nvGraphicFramePr>
        <p:xfrm>
          <a:off x="0" y="6021288"/>
          <a:ext cx="9130145" cy="836712"/>
        </p:xfrm>
        <a:graphic>
          <a:graphicData uri="http://schemas.openxmlformats.org/drawingml/2006/table">
            <a:tbl>
              <a:tblPr/>
              <a:tblGrid>
                <a:gridCol w="91301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36712">
                <a:tc>
                  <a:txBody>
                    <a:bodyPr/>
                    <a:lstStyle/>
                    <a:p>
                      <a:r>
                        <a:rPr lang="en-GB" sz="1200" b="1" dirty="0"/>
                        <a:t>THE PLAYER WHO CONTRIBUTES TO THE ENVIRONMENTAL</a:t>
                      </a:r>
                      <a:r>
                        <a:rPr lang="en-GB" sz="1200" b="1" baseline="0" dirty="0"/>
                        <a:t> DESTRUCTION GETS NEGATIVE POINTS AND HE IS AT DISADVANTAGE IN COMPARISON TO THE OTHER PLAYERS.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Vaggelis\Downloads\IMG_20190528_11370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5949280"/>
          </a:xfrm>
          <a:prstGeom prst="rect">
            <a:avLst/>
          </a:prstGeom>
          <a:noFill/>
        </p:spPr>
      </p:pic>
      <p:graphicFrame>
        <p:nvGraphicFramePr>
          <p:cNvPr id="3" name="2 - Πίνακας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6620269"/>
              </p:ext>
            </p:extLst>
          </p:nvPr>
        </p:nvGraphicFramePr>
        <p:xfrm>
          <a:off x="1" y="5943600"/>
          <a:ext cx="9144000" cy="836712"/>
        </p:xfrm>
        <a:graphic>
          <a:graphicData uri="http://schemas.openxmlformats.org/drawingml/2006/table">
            <a:tbl>
              <a:tblPr/>
              <a:tblGrid>
                <a:gridCol w="914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36712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/>
                        <a:t>THE PLAYER WHO CONTRIBUTES </a:t>
                      </a:r>
                      <a:r>
                        <a:rPr lang="en-GB" sz="1200" b="1" baseline="0" dirty="0"/>
                        <a:t>WITH HIS ACTIONS </a:t>
                      </a:r>
                      <a:r>
                        <a:rPr lang="en-GB" sz="1200" b="1" dirty="0"/>
                        <a:t>TO THE PROTECTION OF THE ENVIRONMENT</a:t>
                      </a:r>
                      <a:r>
                        <a:rPr lang="en-GB" sz="1200" b="1" baseline="0" dirty="0"/>
                        <a:t> RECEIVES POSITIVE POINTS AND HE IS IN ADVANCED POSITION IN COMPARISON WITH THE OTHER PLAYERS.</a:t>
                      </a:r>
                      <a:endParaRPr lang="el-GR" sz="1200" b="1" dirty="0"/>
                    </a:p>
                    <a:p>
                      <a:pPr algn="just"/>
                      <a:endParaRPr lang="el-GR" sz="1200" b="1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Vaggelis\Downloads\IMG_20190528_11374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093296"/>
          </a:xfrm>
          <a:prstGeom prst="rect">
            <a:avLst/>
          </a:prstGeom>
          <a:noFill/>
        </p:spPr>
      </p:pic>
      <p:graphicFrame>
        <p:nvGraphicFramePr>
          <p:cNvPr id="4" name="3 - Πίνακας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5805890"/>
              </p:ext>
            </p:extLst>
          </p:nvPr>
        </p:nvGraphicFramePr>
        <p:xfrm>
          <a:off x="0" y="6093296"/>
          <a:ext cx="9157855" cy="764704"/>
        </p:xfrm>
        <a:graphic>
          <a:graphicData uri="http://schemas.openxmlformats.org/drawingml/2006/table">
            <a:tbl>
              <a:tblPr/>
              <a:tblGrid>
                <a:gridCol w="91578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64704">
                <a:tc>
                  <a:txBody>
                    <a:bodyPr/>
                    <a:lstStyle/>
                    <a:p>
                      <a:r>
                        <a:rPr lang="en-GB" sz="1200" b="1" dirty="0"/>
                        <a:t>THE WINNER IS THE</a:t>
                      </a:r>
                      <a:r>
                        <a:rPr lang="en-GB" sz="1200" b="1" baseline="0" dirty="0"/>
                        <a:t> PLAYER WHO HAS THE MOST POSITIVE POINTS  AT THE END OF THE GAME (AFTER SUBTR</a:t>
                      </a:r>
                      <a:r>
                        <a:rPr lang="el-GR" sz="1200" b="1" baseline="0" dirty="0"/>
                        <a:t>Α</a:t>
                      </a:r>
                      <a:r>
                        <a:rPr lang="en-GB" sz="1200" b="1" baseline="0" dirty="0"/>
                        <a:t>CTING THE NEGATIVE POINTS HE GOT DURING THE GAME).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7170" name="Picture 2" descr="C:\Users\Vaggelis\Downloads\IMG_20190528_1136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805264"/>
          </a:xfrm>
          <a:prstGeom prst="rect">
            <a:avLst/>
          </a:prstGeom>
          <a:noFill/>
        </p:spPr>
      </p:pic>
      <p:graphicFrame>
        <p:nvGraphicFramePr>
          <p:cNvPr id="4" name="3 - Πίνακας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7635398"/>
              </p:ext>
            </p:extLst>
          </p:nvPr>
        </p:nvGraphicFramePr>
        <p:xfrm>
          <a:off x="0" y="5805264"/>
          <a:ext cx="9157855" cy="1038881"/>
        </p:xfrm>
        <a:graphic>
          <a:graphicData uri="http://schemas.openxmlformats.org/drawingml/2006/table">
            <a:tbl>
              <a:tblPr/>
              <a:tblGrid>
                <a:gridCol w="91578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38881">
                <a:tc>
                  <a:txBody>
                    <a:bodyPr/>
                    <a:lstStyle/>
                    <a:p>
                      <a:r>
                        <a:rPr lang="es-ES" sz="1200" b="1" dirty="0"/>
                        <a:t>REMEMBER: THERE ARE MANY WAYS TO</a:t>
                      </a:r>
                      <a:r>
                        <a:rPr lang="es-ES" sz="1200" b="1" baseline="0" dirty="0"/>
                        <a:t> SAVE THE PLANET EARTH IF YOU ARE WILLING TO DO SO.</a:t>
                      </a:r>
                    </a:p>
                    <a:p>
                      <a:endParaRPr lang="es-ES" sz="1800" b="1" baseline="0" dirty="0">
                        <a:solidFill>
                          <a:srgbClr val="00B050"/>
                        </a:solidFill>
                      </a:endParaRPr>
                    </a:p>
                    <a:p>
                      <a:r>
                        <a:rPr lang="es-ES" sz="1800" b="1" baseline="0" dirty="0">
                          <a:solidFill>
                            <a:srgbClr val="00B050"/>
                          </a:solidFill>
                        </a:rPr>
                        <a:t>ENJOY THE GAME!!! </a:t>
                      </a:r>
                      <a:endParaRPr lang="es-ES" sz="1800" b="1" dirty="0">
                        <a:solidFill>
                          <a:srgbClr val="00B050"/>
                        </a:solidFill>
                      </a:endParaRPr>
                    </a:p>
                    <a:p>
                      <a:endParaRPr lang="es-ES" sz="1000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158</Words>
  <Application>Microsoft Office PowerPoint</Application>
  <PresentationFormat>Προβολή στην οθόνη (4:3)</PresentationFormat>
  <Paragraphs>12</Paragraphs>
  <Slides>7</Slides>
  <Notes>1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2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7</vt:i4>
      </vt:variant>
    </vt:vector>
  </HeadingPairs>
  <TitlesOfParts>
    <vt:vector size="10" baseType="lpstr">
      <vt:lpstr>Arial</vt:lpstr>
      <vt:lpstr>Calibri</vt:lpstr>
      <vt:lpstr>Θέμα του Office</vt:lpstr>
      <vt:lpstr>Save The Planet Game ERASMUS+ 2018-2020 ‘’STOP CLIMATE CHANGE’’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Save The Planet Game</dc:title>
  <dc:creator>Vaggelis</dc:creator>
  <cp:lastModifiedBy>grigo</cp:lastModifiedBy>
  <cp:revision>36</cp:revision>
  <cp:lastPrinted>2019-06-18T11:38:36Z</cp:lastPrinted>
  <dcterms:created xsi:type="dcterms:W3CDTF">2019-06-13T18:21:18Z</dcterms:created>
  <dcterms:modified xsi:type="dcterms:W3CDTF">2019-06-19T19:26:50Z</dcterms:modified>
</cp:coreProperties>
</file>