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0" r:id="rId5"/>
    <p:sldId id="264" r:id="rId6"/>
    <p:sldId id="258" r:id="rId7"/>
    <p:sldId id="259" r:id="rId8"/>
    <p:sldId id="261" r:id="rId9"/>
    <p:sldId id="263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875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77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3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62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79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46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79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3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967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CA13-F240-4C92-98A8-95BB45DD2D8A}" type="datetimeFigureOut">
              <a:rPr lang="it-IT" smtClean="0"/>
              <a:pPr/>
              <a:t>14/12/2018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C7B3-717B-49D1-845F-28A314E9DF93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ISTITUTO COMPRENSIVO SANT’ELIA A PIANISI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nno alla gioia Selia Band 19 marzo modifica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60400" y="1854200"/>
            <a:ext cx="7735888" cy="4351338"/>
          </a:xfrm>
        </p:spPr>
      </p:pic>
      <p:sp>
        <p:nvSpPr>
          <p:cNvPr id="7" name="CasellaDiTesto 6"/>
          <p:cNvSpPr txBox="1"/>
          <p:nvPr/>
        </p:nvSpPr>
        <p:spPr>
          <a:xfrm>
            <a:off x="8720488" y="2772076"/>
            <a:ext cx="315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Our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students</a:t>
            </a:r>
            <a:r>
              <a:rPr lang="it-IT" sz="2800" b="1" dirty="0" smtClean="0">
                <a:solidFill>
                  <a:srgbClr val="FF0000"/>
                </a:solidFill>
              </a:rPr>
              <a:t> play and </a:t>
            </a:r>
            <a:r>
              <a:rPr lang="it-IT" sz="2800" b="1" dirty="0" err="1" smtClean="0">
                <a:solidFill>
                  <a:srgbClr val="FF0000"/>
                </a:solidFill>
              </a:rPr>
              <a:t>sing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European</a:t>
            </a:r>
            <a:r>
              <a:rPr lang="it-IT" sz="2800" b="1" dirty="0" smtClean="0">
                <a:solidFill>
                  <a:srgbClr val="FF0000"/>
                </a:solidFill>
              </a:rPr>
              <a:t> Anthem.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8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0442">
        <p15:prstTrans prst="drape"/>
      </p:transition>
    </mc:Choice>
    <mc:Fallback xmlns="">
      <p:transition spd="slow" advTm="50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  <p:extLst mod="1">
    <p:ext uri="{E180D4A7-C9FB-4DFB-919C-405C955672EB}">
      <p14:showEvtLst xmlns:p14="http://schemas.microsoft.com/office/powerpoint/2010/main">
        <p14:playEvt time="1" objId="6"/>
        <p14:stopEvt time="49767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159" y="325464"/>
            <a:ext cx="10748075" cy="1906291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Erasmus Plus Project: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</a:t>
            </a:r>
            <a:r>
              <a:rPr lang="en-US" b="1" dirty="0">
                <a:solidFill>
                  <a:srgbClr val="FF0000"/>
                </a:solidFill>
              </a:rPr>
              <a:t>understand how to preserve the health of the world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491581"/>
            <a:ext cx="2762250" cy="30194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4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234">
        <p14:doors dir="vert"/>
      </p:transition>
    </mc:Choice>
    <mc:Fallback xmlns="">
      <p:transition spd="slow" advTm="12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599" y="263471"/>
            <a:ext cx="10174637" cy="176043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ERASMUS PLUS PROJECT: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</a:t>
            </a:r>
            <a:r>
              <a:rPr lang="en-US" b="1" dirty="0">
                <a:solidFill>
                  <a:srgbClr val="FF0000"/>
                </a:solidFill>
              </a:rPr>
              <a:t>meet </a:t>
            </a:r>
            <a:r>
              <a:rPr lang="en-US" b="1" dirty="0" smtClean="0">
                <a:solidFill>
                  <a:srgbClr val="FF0000"/>
                </a:solidFill>
              </a:rPr>
              <a:t>new </a:t>
            </a:r>
            <a:r>
              <a:rPr lang="en-US" b="1" dirty="0">
                <a:solidFill>
                  <a:srgbClr val="FF0000"/>
                </a:solidFill>
              </a:rPr>
              <a:t>people and </a:t>
            </a:r>
            <a:r>
              <a:rPr lang="en-US" b="1" dirty="0" smtClean="0">
                <a:solidFill>
                  <a:srgbClr val="FF0000"/>
                </a:solidFill>
              </a:rPr>
              <a:t>learn new </a:t>
            </a:r>
            <a:r>
              <a:rPr lang="en-US" b="1" dirty="0">
                <a:solidFill>
                  <a:srgbClr val="FF0000"/>
                </a:solidFill>
              </a:rPr>
              <a:t>cultures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54" y="1825625"/>
            <a:ext cx="4939892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2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503">
        <p14:vortex dir="r"/>
      </p:transition>
    </mc:Choice>
    <mc:Fallback xmlns="">
      <p:transition spd="slow" advTm="12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W</a:t>
            </a:r>
            <a:r>
              <a:rPr lang="it-IT" b="1" dirty="0" err="1" smtClean="0">
                <a:solidFill>
                  <a:srgbClr val="0070C0"/>
                </a:solidFill>
              </a:rPr>
              <a:t>e</a:t>
            </a:r>
            <a:r>
              <a:rPr lang="it-IT" b="1" dirty="0" smtClean="0">
                <a:solidFill>
                  <a:srgbClr val="0070C0"/>
                </a:solidFill>
              </a:rPr>
              <a:t> are ready </a:t>
            </a:r>
            <a:r>
              <a:rPr lang="it-IT" b="1" dirty="0" err="1" smtClean="0">
                <a:solidFill>
                  <a:srgbClr val="0070C0"/>
                </a:solidFill>
              </a:rPr>
              <a:t>to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leave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for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Cholargos</a:t>
            </a:r>
            <a:r>
              <a:rPr lang="it-IT" b="1" dirty="0" smtClean="0">
                <a:solidFill>
                  <a:srgbClr val="0070C0"/>
                </a:solidFill>
              </a:rPr>
              <a:t> !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8" y="1881832"/>
            <a:ext cx="3997827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7" y="170483"/>
            <a:ext cx="2763609" cy="22608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8" y="3737630"/>
            <a:ext cx="4391638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4358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5297" y="844658"/>
            <a:ext cx="8725546" cy="1836550"/>
          </a:xfrm>
        </p:spPr>
        <p:txBody>
          <a:bodyPr>
            <a:normAutofit fontScale="90000"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4800" dirty="0" smtClean="0">
                <a:solidFill>
                  <a:srgbClr val="0070C0"/>
                </a:solidFill>
              </a:rPr>
              <a:t>Sant’Elia a </a:t>
            </a:r>
            <a:r>
              <a:rPr lang="it-IT" sz="4800" dirty="0" err="1" smtClean="0">
                <a:solidFill>
                  <a:srgbClr val="0070C0"/>
                </a:solidFill>
              </a:rPr>
              <a:t>Pianisi</a:t>
            </a:r>
            <a:r>
              <a:rPr lang="it-IT" sz="4800" dirty="0" smtClean="0">
                <a:solidFill>
                  <a:srgbClr val="0070C0"/>
                </a:solidFill>
              </a:rPr>
              <a:t> 3rd  </a:t>
            </a:r>
            <a:r>
              <a:rPr lang="it-IT" sz="4800" dirty="0" err="1" smtClean="0">
                <a:solidFill>
                  <a:srgbClr val="0070C0"/>
                </a:solidFill>
              </a:rPr>
              <a:t>October</a:t>
            </a:r>
            <a:r>
              <a:rPr lang="it-IT" sz="4800" dirty="0" smtClean="0">
                <a:solidFill>
                  <a:srgbClr val="0070C0"/>
                </a:solidFill>
              </a:rPr>
              <a:t> 2018</a:t>
            </a:r>
            <a:br>
              <a:rPr lang="it-IT" sz="4800" dirty="0" smtClean="0">
                <a:solidFill>
                  <a:srgbClr val="0070C0"/>
                </a:solidFill>
              </a:rPr>
            </a:b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</a:t>
            </a:r>
            <a:r>
              <a:rPr lang="fr-FR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Project </a:t>
            </a:r>
            <a:r>
              <a:rPr lang="fr-FR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 </a:t>
            </a:r>
            <a:r>
              <a:rPr lang="fr-FR" b="1" dirty="0" smtClean="0">
                <a:solidFill>
                  <a:srgbClr val="FF0000"/>
                </a:solidFill>
              </a:rPr>
              <a:t>Presentation </a:t>
            </a:r>
            <a:r>
              <a:rPr lang="fr-FR" b="1" dirty="0">
                <a:solidFill>
                  <a:srgbClr val="FF0000"/>
                </a:solidFill>
              </a:rPr>
              <a:t>ceremony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57958" y="3176636"/>
            <a:ext cx="4765728" cy="2061275"/>
          </a:xfrm>
        </p:spPr>
        <p:txBody>
          <a:bodyPr>
            <a:normAutofit lnSpcReduction="10000"/>
          </a:bodyPr>
          <a:lstStyle/>
          <a:p>
            <a:r>
              <a:rPr lang="it-IT" sz="3600" b="1" dirty="0" smtClean="0">
                <a:solidFill>
                  <a:srgbClr val="00B050"/>
                </a:solidFill>
              </a:rPr>
              <a:t>«STOP CLIMATE CHANGE</a:t>
            </a:r>
          </a:p>
          <a:p>
            <a:r>
              <a:rPr lang="it-IT" sz="3600" b="1" dirty="0" smtClean="0">
                <a:solidFill>
                  <a:srgbClr val="00B050"/>
                </a:solidFill>
              </a:rPr>
              <a:t>TOGETHER  EUROPE ACHIEVES MORE»</a:t>
            </a:r>
            <a:endParaRPr lang="it-IT" sz="3600" b="1" dirty="0">
              <a:solidFill>
                <a:srgbClr val="00B05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86" y="2773166"/>
            <a:ext cx="2730689" cy="36583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8" y="3551238"/>
            <a:ext cx="3419094" cy="2332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713168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6335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6183" y="748493"/>
            <a:ext cx="11089036" cy="58615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5400" b="1" dirty="0">
                <a:solidFill>
                  <a:srgbClr val="FF0000"/>
                </a:solidFill>
              </a:rPr>
              <a:t>The </a:t>
            </a:r>
            <a:r>
              <a:rPr lang="en-US" sz="5400" b="1" dirty="0">
                <a:solidFill>
                  <a:srgbClr val="FF0000"/>
                </a:solidFill>
              </a:rPr>
              <a:t>members of the local </a:t>
            </a:r>
            <a:r>
              <a:rPr lang="en-US" sz="5400" b="1" dirty="0" smtClean="0">
                <a:solidFill>
                  <a:srgbClr val="FF0000"/>
                </a:solidFill>
              </a:rPr>
              <a:t>authorities </a:t>
            </a:r>
            <a:r>
              <a:rPr lang="en-US" sz="4800" dirty="0" smtClean="0">
                <a:solidFill>
                  <a:srgbClr val="0070C0"/>
                </a:solidFill>
              </a:rPr>
              <a:t>(Headmistress</a:t>
            </a:r>
            <a:r>
              <a:rPr lang="en-US" sz="4800" dirty="0">
                <a:solidFill>
                  <a:srgbClr val="0070C0"/>
                </a:solidFill>
              </a:rPr>
              <a:t>, </a:t>
            </a:r>
            <a:r>
              <a:rPr lang="en-US" sz="4800" dirty="0" smtClean="0">
                <a:solidFill>
                  <a:srgbClr val="0070C0"/>
                </a:solidFill>
              </a:rPr>
              <a:t>Teachers, Mayor</a:t>
            </a:r>
            <a:r>
              <a:rPr lang="en-US" sz="4800" dirty="0">
                <a:solidFill>
                  <a:srgbClr val="0070C0"/>
                </a:solidFill>
              </a:rPr>
              <a:t>, Deputy mayor, Regional </a:t>
            </a:r>
            <a:r>
              <a:rPr lang="en-US" sz="4800" dirty="0" smtClean="0">
                <a:solidFill>
                  <a:srgbClr val="0070C0"/>
                </a:solidFill>
              </a:rPr>
              <a:t>councilor </a:t>
            </a:r>
            <a:r>
              <a:rPr lang="en-US" sz="4800" dirty="0">
                <a:solidFill>
                  <a:srgbClr val="0070C0"/>
                </a:solidFill>
              </a:rPr>
              <a:t>for </a:t>
            </a:r>
            <a:r>
              <a:rPr lang="en-US" sz="4800" dirty="0" smtClean="0">
                <a:solidFill>
                  <a:srgbClr val="0070C0"/>
                </a:solidFill>
              </a:rPr>
              <a:t>culture),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Parents and Students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B050"/>
                </a:solidFill>
              </a:rPr>
              <a:t>are </a:t>
            </a:r>
            <a:r>
              <a:rPr lang="en-US" sz="5400" b="1" dirty="0">
                <a:solidFill>
                  <a:srgbClr val="00B050"/>
                </a:solidFill>
              </a:rPr>
              <a:t>present</a:t>
            </a:r>
            <a:endParaRPr lang="it-IT" sz="54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0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3928" r="4068" b="1683"/>
          <a:stretch/>
        </p:blipFill>
        <p:spPr>
          <a:xfrm>
            <a:off x="2794000" y="1065818"/>
            <a:ext cx="6878319" cy="4638386"/>
          </a:xfrm>
        </p:spPr>
      </p:pic>
    </p:spTree>
    <p:extLst>
      <p:ext uri="{BB962C8B-B14F-4D97-AF65-F5344CB8AC3E}">
        <p14:creationId xmlns:p14="http://schemas.microsoft.com/office/powerpoint/2010/main" val="162725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560">
        <p15:prstTrans prst="drape"/>
      </p:transition>
    </mc:Choice>
    <mc:Fallback xmlns="">
      <p:transition spd="slow" advTm="3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6112" cy="766251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C00000"/>
                </a:solidFill>
              </a:rPr>
              <a:t>Articles</a:t>
            </a:r>
            <a:r>
              <a:rPr lang="it-IT" b="1" dirty="0" smtClean="0">
                <a:solidFill>
                  <a:srgbClr val="C00000"/>
                </a:solidFill>
              </a:rPr>
              <a:t> on the </a:t>
            </a:r>
            <a:r>
              <a:rPr lang="it-IT" b="1" dirty="0" err="1" smtClean="0">
                <a:solidFill>
                  <a:srgbClr val="C00000"/>
                </a:solidFill>
              </a:rPr>
              <a:t>newspaper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1" y="1069383"/>
            <a:ext cx="5447672" cy="5662559"/>
          </a:xfrm>
        </p:spPr>
      </p:pic>
    </p:spTree>
    <p:extLst>
      <p:ext uri="{BB962C8B-B14F-4D97-AF65-F5344CB8AC3E}">
        <p14:creationId xmlns:p14="http://schemas.microsoft.com/office/powerpoint/2010/main" val="36934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325">
        <p14:honeycomb/>
      </p:transition>
    </mc:Choice>
    <mc:Fallback xmlns="">
      <p:transition spd="slow" advTm="6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224" y="240224"/>
            <a:ext cx="11484244" cy="1658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66"/>
                </a:solidFill>
              </a:rPr>
              <a:t>There are various interventions of a pedagogic, social, scientific and technical </a:t>
            </a:r>
            <a:r>
              <a:rPr lang="en-US" sz="3200" b="1" dirty="0" smtClean="0">
                <a:solidFill>
                  <a:srgbClr val="FF0066"/>
                </a:solidFill>
              </a:rPr>
              <a:t>nature.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</a:rPr>
              <a:t>The ceremony is </a:t>
            </a:r>
            <a:r>
              <a:rPr lang="en-US" sz="3200" b="1" dirty="0" smtClean="0">
                <a:solidFill>
                  <a:srgbClr val="0070C0"/>
                </a:solidFill>
              </a:rPr>
              <a:t>cheered </a:t>
            </a:r>
            <a:r>
              <a:rPr lang="en-US" sz="3200" b="1" dirty="0">
                <a:solidFill>
                  <a:srgbClr val="0070C0"/>
                </a:solidFill>
              </a:rPr>
              <a:t>by the presence of musicians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34" y="1898544"/>
            <a:ext cx="6488624" cy="48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938">
        <p15:prstTrans prst="curtains"/>
      </p:transition>
    </mc:Choice>
    <mc:Fallback xmlns="">
      <p:transition spd="slow" advTm="129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2081"/>
            <a:ext cx="9870440" cy="7112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MUSICIANS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1046871"/>
            <a:ext cx="8138160" cy="5077192"/>
          </a:xfrm>
        </p:spPr>
      </p:pic>
    </p:spTree>
    <p:extLst>
      <p:ext uri="{BB962C8B-B14F-4D97-AF65-F5344CB8AC3E}">
        <p14:creationId xmlns:p14="http://schemas.microsoft.com/office/powerpoint/2010/main" val="41162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972">
        <p14:flip dir="r"/>
      </p:transition>
    </mc:Choice>
    <mc:Fallback xmlns="">
      <p:transition spd="slow" advTm="2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5240" y="367295"/>
            <a:ext cx="9372600" cy="38454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STUDENTS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1" r="1000"/>
          <a:stretch/>
        </p:blipFill>
        <p:spPr>
          <a:xfrm>
            <a:off x="2082800" y="990006"/>
            <a:ext cx="8178800" cy="5152530"/>
          </a:xfrm>
        </p:spPr>
      </p:pic>
    </p:spTree>
    <p:extLst>
      <p:ext uri="{BB962C8B-B14F-4D97-AF65-F5344CB8AC3E}">
        <p14:creationId xmlns:p14="http://schemas.microsoft.com/office/powerpoint/2010/main" val="29172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601">
        <p:circle/>
      </p:transition>
    </mc:Choice>
    <mc:Fallback xmlns="">
      <p:transition spd="slow" advTm="360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8847" y="1448148"/>
            <a:ext cx="4169044" cy="120111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61" y="3310671"/>
            <a:ext cx="5598622" cy="1916084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6" y="750215"/>
            <a:ext cx="5031617" cy="30236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1186" y="4633993"/>
            <a:ext cx="504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our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school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there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are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other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European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Projects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Parents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students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appreciate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them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very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much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334">
        <p14:gallery dir="l"/>
      </p:transition>
    </mc:Choice>
    <mc:Fallback xmlns="">
      <p:transition spd="slow" advTm="9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114</Words>
  <Application>Microsoft Office PowerPoint</Application>
  <PresentationFormat>Widescreen</PresentationFormat>
  <Paragraphs>20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ISTITUTO COMPRENSIVO SANT’ELIA A PIANISI</vt:lpstr>
      <vt:lpstr>             Sant’Elia a Pianisi 3rd  October 2018  Erasmus Plus Project 2018-20 Presentation ceremony</vt:lpstr>
      <vt:lpstr>PowerPoint Presentation</vt:lpstr>
      <vt:lpstr>PowerPoint Presentation</vt:lpstr>
      <vt:lpstr>Articles on the newspaper</vt:lpstr>
      <vt:lpstr>PowerPoint Presentation</vt:lpstr>
      <vt:lpstr>MUSICIANS</vt:lpstr>
      <vt:lpstr>STUDENTS</vt:lpstr>
      <vt:lpstr>FAMILIES</vt:lpstr>
      <vt:lpstr>Erasmus Plus Project:  To understand how to preserve the health of the world</vt:lpstr>
      <vt:lpstr>ERASMUS PLUS PROJECT: to meet new people and learn new cultures</vt:lpstr>
      <vt:lpstr>We are ready to leave for Cholargos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dunja</cp:lastModifiedBy>
  <cp:revision>51</cp:revision>
  <dcterms:created xsi:type="dcterms:W3CDTF">2018-12-10T16:21:20Z</dcterms:created>
  <dcterms:modified xsi:type="dcterms:W3CDTF">2018-12-14T07:41:30Z</dcterms:modified>
</cp:coreProperties>
</file>