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ruošinio paantraštės stiliui keisti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8EBB-4293-4510-978E-5266E2A6C65B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544C-7F69-4D0F-852F-405FB8333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71472" y="2130425"/>
            <a:ext cx="7886728" cy="2584459"/>
          </a:xfrm>
        </p:spPr>
        <p:txBody>
          <a:bodyPr>
            <a:noAutofit/>
          </a:bodyPr>
          <a:lstStyle/>
          <a:p>
            <a:r>
              <a:rPr lang="lt-LT" sz="7200" b="1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Opening</a:t>
            </a:r>
            <a:r>
              <a:rPr lang="lt-LT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lt-LT" sz="7200" b="1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ceremony</a:t>
            </a:r>
            <a:r>
              <a:rPr lang="lt-LT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lt-LT" sz="7200" b="1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r>
              <a:rPr lang="lt-LT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lt-LT" sz="7200" b="1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lt-LT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lt-LT" sz="7200" b="1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</a:t>
            </a:r>
            <a:endParaRPr lang="en-US" sz="72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285720" y="5572140"/>
            <a:ext cx="3429024" cy="642942"/>
          </a:xfrm>
        </p:spPr>
        <p:txBody>
          <a:bodyPr/>
          <a:lstStyle/>
          <a:p>
            <a:r>
              <a:rPr lang="lt-LT" dirty="0" err="1">
                <a:solidFill>
                  <a:schemeClr val="tx1"/>
                </a:solidFill>
              </a:rPr>
              <a:t>October</a:t>
            </a:r>
            <a:r>
              <a:rPr lang="lt-LT" dirty="0">
                <a:solidFill>
                  <a:schemeClr val="tx1"/>
                </a:solidFill>
              </a:rPr>
              <a:t>, 2018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Simno gimnaz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11" y="675364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571472" y="50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/>
              <a:t>Alytaus r. Simno gimnazija</a:t>
            </a:r>
            <a:br>
              <a:rPr lang="hr-HR" dirty="0"/>
            </a:br>
            <a:r>
              <a:rPr lang="hr-HR" dirty="0"/>
              <a:t>Erasmus</a:t>
            </a:r>
            <a:r>
              <a:rPr lang="lt-LT" dirty="0"/>
              <a:t>+</a:t>
            </a:r>
            <a:r>
              <a:rPr lang="hr-HR" dirty="0"/>
              <a:t> project 2018-2020</a:t>
            </a:r>
            <a:br>
              <a:rPr lang="hr-HR" dirty="0"/>
            </a:br>
            <a:r>
              <a:rPr lang="hr-HR" b="1" dirty="0"/>
              <a:t>Stop Climat Change – Together Europe Achieves More</a:t>
            </a:r>
            <a:r>
              <a:rPr lang="lt-LT" b="1" dirty="0"/>
              <a:t> </a:t>
            </a:r>
            <a:endParaRPr lang="hr-HR" b="1" dirty="0"/>
          </a:p>
        </p:txBody>
      </p:sp>
      <p:pic>
        <p:nvPicPr>
          <p:cNvPr id="6" name="Picture 5" descr="C:\Documents and Settings\Marin\My Documents\images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715016"/>
            <a:ext cx="3888432" cy="83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5721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</a:t>
            </a:r>
            <a:r>
              <a:rPr lang="pl-PL" dirty="0"/>
              <a:t> </a:t>
            </a:r>
            <a:r>
              <a:rPr lang="en-US" dirty="0"/>
              <a:t>purpose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improve</a:t>
            </a:r>
            <a:r>
              <a:rPr lang="pl-PL" dirty="0"/>
              <a:t> </a:t>
            </a:r>
            <a:r>
              <a:rPr lang="pl-PL" dirty="0" err="1"/>
              <a:t>students</a:t>
            </a:r>
            <a:r>
              <a:rPr lang="pl-PL" dirty="0"/>
              <a:t>' </a:t>
            </a:r>
            <a:r>
              <a:rPr lang="pl-PL" dirty="0" err="1"/>
              <a:t>skills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field of foreign </a:t>
            </a:r>
            <a:r>
              <a:rPr lang="pl-PL" dirty="0" err="1"/>
              <a:t>languages</a:t>
            </a:r>
            <a:r>
              <a:rPr lang="pl-PL" dirty="0"/>
              <a:t>, ICT, </a:t>
            </a:r>
            <a:r>
              <a:rPr lang="pl-PL" dirty="0" err="1"/>
              <a:t>improve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team-work</a:t>
            </a:r>
            <a:r>
              <a:rPr lang="pl-PL" dirty="0"/>
              <a:t> </a:t>
            </a:r>
            <a:r>
              <a:rPr lang="pl-PL" dirty="0" err="1"/>
              <a:t>skills</a:t>
            </a:r>
            <a:r>
              <a:rPr lang="pl-PL" dirty="0"/>
              <a:t>, </a:t>
            </a:r>
            <a:r>
              <a:rPr lang="pl-PL" dirty="0" err="1"/>
              <a:t>creativity</a:t>
            </a:r>
            <a:r>
              <a:rPr lang="pl-PL" dirty="0"/>
              <a:t> and </a:t>
            </a:r>
            <a:r>
              <a:rPr lang="pl-PL" dirty="0" err="1"/>
              <a:t>critical</a:t>
            </a:r>
            <a:r>
              <a:rPr lang="pl-PL" dirty="0"/>
              <a:t> </a:t>
            </a:r>
            <a:r>
              <a:rPr lang="pl-PL" dirty="0" err="1"/>
              <a:t>thinking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 err="1"/>
              <a:t>Pupils</a:t>
            </a:r>
            <a:r>
              <a:rPr lang="pl-PL" dirty="0"/>
              <a:t> will </a:t>
            </a:r>
            <a:r>
              <a:rPr lang="pl-PL" dirty="0" err="1"/>
              <a:t>become</a:t>
            </a:r>
            <a:r>
              <a:rPr lang="pl-PL" dirty="0"/>
              <a:t> </a:t>
            </a:r>
            <a:r>
              <a:rPr lang="pl-PL" dirty="0" err="1"/>
              <a:t>aware</a:t>
            </a:r>
            <a:r>
              <a:rPr lang="pl-PL" dirty="0"/>
              <a:t> of </a:t>
            </a:r>
            <a:r>
              <a:rPr lang="pl-PL" dirty="0" err="1"/>
              <a:t>climate</a:t>
            </a:r>
            <a:r>
              <a:rPr lang="pl-PL" dirty="0"/>
              <a:t> </a:t>
            </a:r>
            <a:r>
              <a:rPr lang="pl-PL" dirty="0" err="1"/>
              <a:t>changes</a:t>
            </a:r>
            <a:r>
              <a:rPr lang="pl-PL" dirty="0"/>
              <a:t> and </a:t>
            </a:r>
            <a:r>
              <a:rPr lang="pl-PL" dirty="0" err="1"/>
              <a:t>they</a:t>
            </a:r>
            <a:r>
              <a:rPr lang="pl-PL" dirty="0"/>
              <a:t> will </a:t>
            </a:r>
            <a:r>
              <a:rPr lang="pl-PL" dirty="0" err="1"/>
              <a:t>try</a:t>
            </a:r>
            <a:r>
              <a:rPr lang="pl-PL" dirty="0"/>
              <a:t> to </a:t>
            </a:r>
            <a:r>
              <a:rPr lang="pl-PL" dirty="0" err="1"/>
              <a:t>find</a:t>
            </a:r>
            <a:r>
              <a:rPr lang="pl-PL" dirty="0"/>
              <a:t> </a:t>
            </a:r>
            <a:r>
              <a:rPr lang="pl-PL" dirty="0" err="1"/>
              <a:t>ways</a:t>
            </a:r>
            <a:r>
              <a:rPr lang="pl-PL" dirty="0"/>
              <a:t> to </a:t>
            </a:r>
            <a:r>
              <a:rPr lang="pl-PL" dirty="0" err="1"/>
              <a:t>mitigate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.</a:t>
            </a:r>
            <a:br>
              <a:rPr lang="pl-PL" dirty="0"/>
            </a:br>
            <a:r>
              <a:rPr lang="pl-PL" dirty="0" err="1"/>
              <a:t>Within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various</a:t>
            </a:r>
            <a:r>
              <a:rPr lang="pl-PL" dirty="0"/>
              <a:t> </a:t>
            </a:r>
            <a:r>
              <a:rPr lang="pl-PL" dirty="0" err="1"/>
              <a:t>activities</a:t>
            </a:r>
            <a:r>
              <a:rPr lang="pl-PL" dirty="0"/>
              <a:t> </a:t>
            </a:r>
            <a:r>
              <a:rPr lang="pl-PL" dirty="0" err="1"/>
              <a:t>planned</a:t>
            </a:r>
            <a:r>
              <a:rPr lang="pl-PL" dirty="0"/>
              <a:t>, for </a:t>
            </a:r>
            <a:r>
              <a:rPr lang="pl-PL" dirty="0" err="1"/>
              <a:t>instance</a:t>
            </a:r>
            <a:r>
              <a:rPr lang="pl-PL" dirty="0"/>
              <a:t> </a:t>
            </a:r>
            <a:r>
              <a:rPr lang="pl-PL" dirty="0" err="1"/>
              <a:t>taking</a:t>
            </a:r>
            <a:r>
              <a:rPr lang="pl-PL" dirty="0"/>
              <a:t> part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logo design </a:t>
            </a:r>
            <a:r>
              <a:rPr lang="pl-PL" dirty="0" err="1"/>
              <a:t>competition</a:t>
            </a:r>
            <a:r>
              <a:rPr lang="pl-PL" dirty="0"/>
              <a:t>, </a:t>
            </a:r>
            <a:r>
              <a:rPr lang="pl-PL" dirty="0" err="1"/>
              <a:t>creating</a:t>
            </a:r>
            <a:r>
              <a:rPr lang="pl-PL" dirty="0"/>
              <a:t>  a </a:t>
            </a:r>
            <a:r>
              <a:rPr lang="pl-PL" dirty="0" err="1"/>
              <a:t>presentation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school</a:t>
            </a:r>
            <a:r>
              <a:rPr lang="pl-PL" dirty="0"/>
              <a:t>, </a:t>
            </a:r>
            <a:r>
              <a:rPr lang="pl-PL" dirty="0" err="1"/>
              <a:t>students</a:t>
            </a:r>
            <a:r>
              <a:rPr lang="pl-PL" dirty="0"/>
              <a:t> and </a:t>
            </a:r>
            <a:r>
              <a:rPr lang="pl-PL" dirty="0" err="1"/>
              <a:t>the</a:t>
            </a:r>
            <a:r>
              <a:rPr lang="pl-PL" dirty="0"/>
              <a:t> country, </a:t>
            </a:r>
            <a:r>
              <a:rPr lang="pl-PL" dirty="0" err="1"/>
              <a:t>posters</a:t>
            </a:r>
            <a:r>
              <a:rPr lang="pl-PL" dirty="0"/>
              <a:t> on </a:t>
            </a:r>
            <a:r>
              <a:rPr lang="pl-PL" dirty="0" err="1"/>
              <a:t>the</a:t>
            </a:r>
            <a:r>
              <a:rPr lang="pl-PL" dirty="0"/>
              <a:t> partner </a:t>
            </a:r>
            <a:r>
              <a:rPr lang="pl-PL" dirty="0" err="1"/>
              <a:t>countries</a:t>
            </a:r>
            <a:r>
              <a:rPr lang="pl-PL" dirty="0"/>
              <a:t>, </a:t>
            </a:r>
            <a:r>
              <a:rPr lang="pl-PL" dirty="0" err="1"/>
              <a:t>measuring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weather</a:t>
            </a:r>
            <a:r>
              <a:rPr lang="pl-PL" dirty="0"/>
              <a:t> </a:t>
            </a:r>
            <a:r>
              <a:rPr lang="pl-PL" dirty="0" err="1"/>
              <a:t>regularly</a:t>
            </a:r>
            <a:r>
              <a:rPr lang="pl-PL" dirty="0"/>
              <a:t>, </a:t>
            </a:r>
            <a:r>
              <a:rPr lang="pl-PL" dirty="0" err="1"/>
              <a:t>attending</a:t>
            </a:r>
            <a:r>
              <a:rPr lang="pl-PL" dirty="0"/>
              <a:t> </a:t>
            </a:r>
            <a:r>
              <a:rPr lang="pl-PL" dirty="0" err="1"/>
              <a:t>climate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lessons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English</a:t>
            </a:r>
            <a:r>
              <a:rPr lang="pl-PL" dirty="0"/>
              <a:t>, </a:t>
            </a:r>
            <a:r>
              <a:rPr lang="pl-PL" dirty="0" err="1"/>
              <a:t>taking</a:t>
            </a:r>
            <a:r>
              <a:rPr lang="pl-PL" dirty="0"/>
              <a:t> part </a:t>
            </a:r>
            <a:r>
              <a:rPr lang="pl-PL" dirty="0" err="1"/>
              <a:t>in</a:t>
            </a:r>
            <a:r>
              <a:rPr lang="pl-PL" dirty="0"/>
              <a:t> international </a:t>
            </a:r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days</a:t>
            </a:r>
            <a:r>
              <a:rPr lang="pl-PL" dirty="0"/>
              <a:t>, </a:t>
            </a:r>
            <a:r>
              <a:rPr lang="pl-PL" dirty="0" err="1"/>
              <a:t>studying</a:t>
            </a:r>
            <a:r>
              <a:rPr lang="pl-PL" dirty="0"/>
              <a:t> </a:t>
            </a:r>
            <a:r>
              <a:rPr lang="pl-PL" dirty="0" err="1"/>
              <a:t>climate</a:t>
            </a:r>
            <a:r>
              <a:rPr lang="pl-PL" dirty="0"/>
              <a:t> </a:t>
            </a:r>
            <a:r>
              <a:rPr lang="pl-PL" dirty="0" err="1"/>
              <a:t>changes</a:t>
            </a:r>
            <a:r>
              <a:rPr lang="pl-PL" dirty="0"/>
              <a:t>, </a:t>
            </a:r>
            <a:r>
              <a:rPr lang="pl-PL" dirty="0" err="1"/>
              <a:t>ways</a:t>
            </a:r>
            <a:r>
              <a:rPr lang="pl-PL" dirty="0"/>
              <a:t> of </a:t>
            </a:r>
            <a:r>
              <a:rPr lang="pl-PL" dirty="0" err="1"/>
              <a:t>reducing</a:t>
            </a:r>
            <a:r>
              <a:rPr lang="pl-PL" dirty="0"/>
              <a:t> </a:t>
            </a:r>
            <a:r>
              <a:rPr lang="pl-PL" dirty="0" err="1"/>
              <a:t>carbon</a:t>
            </a:r>
            <a:r>
              <a:rPr lang="pl-PL" dirty="0"/>
              <a:t> </a:t>
            </a:r>
            <a:r>
              <a:rPr lang="pl-PL" dirty="0" err="1"/>
              <a:t>footprint</a:t>
            </a:r>
            <a:r>
              <a:rPr lang="pl-PL" dirty="0"/>
              <a:t>, </a:t>
            </a:r>
            <a:r>
              <a:rPr lang="pl-PL" dirty="0" err="1"/>
              <a:t>ways</a:t>
            </a:r>
            <a:r>
              <a:rPr lang="pl-PL" dirty="0"/>
              <a:t> of </a:t>
            </a:r>
            <a:r>
              <a:rPr lang="pl-PL" dirty="0" err="1"/>
              <a:t>protecting</a:t>
            </a:r>
            <a:r>
              <a:rPr lang="pl-PL" dirty="0"/>
              <a:t> </a:t>
            </a:r>
            <a:r>
              <a:rPr lang="pl-PL" dirty="0" err="1"/>
              <a:t>endangered</a:t>
            </a:r>
            <a:r>
              <a:rPr lang="pl-PL" dirty="0"/>
              <a:t> </a:t>
            </a:r>
            <a:r>
              <a:rPr lang="pl-PL" dirty="0" err="1"/>
              <a:t>animals</a:t>
            </a:r>
            <a:r>
              <a:rPr lang="pl-PL" dirty="0"/>
              <a:t> and </a:t>
            </a:r>
            <a:r>
              <a:rPr lang="pl-PL" dirty="0" err="1"/>
              <a:t>plants</a:t>
            </a:r>
            <a:r>
              <a:rPr lang="pl-PL" dirty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l-PL" dirty="0" err="1"/>
              <a:t>Within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6 </a:t>
            </a:r>
            <a:r>
              <a:rPr lang="pl-PL" dirty="0" err="1"/>
              <a:t>short-term</a:t>
            </a:r>
            <a:r>
              <a:rPr lang="pl-PL" dirty="0"/>
              <a:t> </a:t>
            </a:r>
            <a:r>
              <a:rPr lang="pl-PL" dirty="0" err="1"/>
              <a:t>exchanges</a:t>
            </a:r>
            <a:r>
              <a:rPr lang="pl-PL" dirty="0"/>
              <a:t> of </a:t>
            </a:r>
            <a:r>
              <a:rPr lang="pl-PL" dirty="0" err="1"/>
              <a:t>groups</a:t>
            </a:r>
            <a:r>
              <a:rPr lang="pl-PL" dirty="0"/>
              <a:t> of </a:t>
            </a:r>
            <a:r>
              <a:rPr lang="pl-PL" dirty="0" err="1"/>
              <a:t>pupils</a:t>
            </a:r>
            <a:r>
              <a:rPr lang="pl-PL" dirty="0"/>
              <a:t>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teachers</a:t>
            </a:r>
            <a:r>
              <a:rPr lang="pl-PL" dirty="0"/>
              <a:t> to partner </a:t>
            </a:r>
            <a:r>
              <a:rPr lang="pl-PL" dirty="0" err="1"/>
              <a:t>schools</a:t>
            </a:r>
            <a:r>
              <a:rPr lang="pl-PL" dirty="0"/>
              <a:t> </a:t>
            </a:r>
            <a:r>
              <a:rPr lang="pl-PL" dirty="0" err="1"/>
              <a:t>planned</a:t>
            </a:r>
            <a:r>
              <a:rPr lang="pl-PL" dirty="0"/>
              <a:t>:</a:t>
            </a:r>
            <a:endParaRPr lang="en-US" dirty="0"/>
          </a:p>
          <a:p>
            <a:r>
              <a:rPr lang="pl-PL" b="1" dirty="0"/>
              <a:t>- </a:t>
            </a:r>
            <a:r>
              <a:rPr lang="pl-PL" b="1" dirty="0" err="1"/>
              <a:t>Osnovna</a:t>
            </a:r>
            <a:r>
              <a:rPr lang="pl-PL" b="1" dirty="0"/>
              <a:t> </a:t>
            </a:r>
            <a:r>
              <a:rPr lang="pl-PL" b="1" dirty="0" err="1"/>
              <a:t>škola</a:t>
            </a:r>
            <a:r>
              <a:rPr lang="pl-PL" b="1" dirty="0"/>
              <a:t> Bartola </a:t>
            </a:r>
            <a:r>
              <a:rPr lang="pl-PL" b="1" dirty="0" err="1"/>
              <a:t>Kašića</a:t>
            </a:r>
            <a:r>
              <a:rPr lang="pl-PL" b="1" dirty="0"/>
              <a:t>, </a:t>
            </a:r>
            <a:r>
              <a:rPr lang="pl-PL" b="1" dirty="0" err="1"/>
              <a:t>Vinkovci</a:t>
            </a:r>
            <a:r>
              <a:rPr lang="pl-PL" b="1" dirty="0"/>
              <a:t>, </a:t>
            </a:r>
            <a:r>
              <a:rPr lang="pl-PL" b="1" dirty="0" err="1"/>
              <a:t>Croatia</a:t>
            </a:r>
            <a:endParaRPr lang="en-US" dirty="0"/>
          </a:p>
          <a:p>
            <a:r>
              <a:rPr lang="pl-PL" b="1" dirty="0"/>
              <a:t>- 1st </a:t>
            </a:r>
            <a:r>
              <a:rPr lang="pl-PL" b="1" dirty="0" err="1"/>
              <a:t>Gymnasium</a:t>
            </a:r>
            <a:r>
              <a:rPr lang="pl-PL" b="1" dirty="0"/>
              <a:t> of </a:t>
            </a:r>
            <a:r>
              <a:rPr lang="pl-PL" b="1" dirty="0" err="1"/>
              <a:t>Cholargos</a:t>
            </a:r>
            <a:r>
              <a:rPr lang="pl-PL" b="1" dirty="0"/>
              <a:t>, </a:t>
            </a:r>
            <a:r>
              <a:rPr lang="pl-PL" b="1" dirty="0" err="1"/>
              <a:t>Athens</a:t>
            </a:r>
            <a:r>
              <a:rPr lang="pl-PL" b="1" dirty="0"/>
              <a:t>, Greece </a:t>
            </a:r>
            <a:endParaRPr lang="en-US" dirty="0"/>
          </a:p>
          <a:p>
            <a:r>
              <a:rPr lang="pl-PL" b="1" dirty="0"/>
              <a:t>- </a:t>
            </a:r>
            <a:r>
              <a:rPr lang="pl-PL" b="1" dirty="0" err="1"/>
              <a:t>Szkola</a:t>
            </a:r>
            <a:r>
              <a:rPr lang="pl-PL" b="1" dirty="0"/>
              <a:t> Podstawowa Nr12, Gdynia, Poland</a:t>
            </a:r>
            <a:endParaRPr lang="lt-LT" b="1" dirty="0"/>
          </a:p>
          <a:p>
            <a:r>
              <a:rPr lang="pl-PL" b="1" dirty="0"/>
              <a:t> </a:t>
            </a:r>
            <a:r>
              <a:rPr lang="pl-PL" b="1" dirty="0" err="1"/>
              <a:t>Instituto</a:t>
            </a:r>
            <a:r>
              <a:rPr lang="pl-PL" b="1" dirty="0"/>
              <a:t> </a:t>
            </a:r>
            <a:r>
              <a:rPr lang="pl-PL" b="1" dirty="0" err="1"/>
              <a:t>Comprensivo</a:t>
            </a:r>
            <a:r>
              <a:rPr lang="pl-PL" b="1" dirty="0"/>
              <a:t> </a:t>
            </a:r>
            <a:r>
              <a:rPr lang="pl-PL" b="1" dirty="0" err="1"/>
              <a:t>Sant’Elia</a:t>
            </a:r>
            <a:r>
              <a:rPr lang="pl-PL" b="1" dirty="0"/>
              <a:t> a </a:t>
            </a:r>
            <a:r>
              <a:rPr lang="pl-PL" b="1" dirty="0" err="1"/>
              <a:t>Pianisi</a:t>
            </a:r>
            <a:r>
              <a:rPr lang="pl-PL" b="1" dirty="0"/>
              <a:t>, </a:t>
            </a:r>
            <a:r>
              <a:rPr lang="pl-PL" b="1" dirty="0" err="1"/>
              <a:t>Sant’Elia</a:t>
            </a:r>
            <a:r>
              <a:rPr lang="pl-PL" b="1" dirty="0"/>
              <a:t> a </a:t>
            </a:r>
            <a:r>
              <a:rPr lang="pl-PL" b="1" dirty="0" err="1"/>
              <a:t>Pianisi</a:t>
            </a:r>
            <a:r>
              <a:rPr lang="pl-PL" b="1" dirty="0"/>
              <a:t>, </a:t>
            </a:r>
            <a:r>
              <a:rPr lang="pl-PL" b="1" dirty="0" err="1"/>
              <a:t>Italy</a:t>
            </a:r>
            <a:endParaRPr lang="lt-LT" b="1" dirty="0"/>
          </a:p>
          <a:p>
            <a:r>
              <a:rPr lang="pl-PL" b="1" dirty="0"/>
              <a:t> BC </a:t>
            </a:r>
            <a:r>
              <a:rPr lang="pl-PL" b="1" dirty="0" err="1"/>
              <a:t>Broekhin</a:t>
            </a:r>
            <a:r>
              <a:rPr lang="pl-PL" b="1" dirty="0"/>
              <a:t> Roermond, </a:t>
            </a:r>
            <a:r>
              <a:rPr lang="pl-PL" b="1" dirty="0" err="1"/>
              <a:t>Roermond</a:t>
            </a:r>
            <a:r>
              <a:rPr lang="pl-PL" b="1" dirty="0"/>
              <a:t>,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pl-PL" b="1" dirty="0" err="1"/>
              <a:t>Netherlands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project</a:t>
            </a:r>
            <a:r>
              <a:rPr lang="lt-LT" dirty="0"/>
              <a:t> </a:t>
            </a:r>
            <a:r>
              <a:rPr lang="lt-LT" dirty="0" err="1"/>
              <a:t>coordinator</a:t>
            </a:r>
            <a:r>
              <a:rPr lang="lt-LT" dirty="0"/>
              <a:t> Rasa </a:t>
            </a:r>
            <a:r>
              <a:rPr lang="lt-LT" dirty="0" err="1"/>
              <a:t>Ručienė</a:t>
            </a:r>
            <a:r>
              <a:rPr lang="lt-LT" dirty="0"/>
              <a:t> </a:t>
            </a:r>
            <a:r>
              <a:rPr lang="lt-LT" dirty="0" err="1"/>
              <a:t>presented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project</a:t>
            </a:r>
            <a:r>
              <a:rPr lang="lt-LT" dirty="0"/>
              <a:t>, </a:t>
            </a:r>
            <a:r>
              <a:rPr lang="lt-LT" dirty="0" err="1"/>
              <a:t>its</a:t>
            </a:r>
            <a:r>
              <a:rPr lang="lt-LT" dirty="0"/>
              <a:t> </a:t>
            </a:r>
            <a:r>
              <a:rPr lang="lt-LT" dirty="0" err="1"/>
              <a:t>objectives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activities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October18</a:t>
            </a:r>
            <a:endParaRPr lang="en-US" dirty="0"/>
          </a:p>
        </p:txBody>
      </p:sp>
      <p:pic>
        <p:nvPicPr>
          <p:cNvPr id="1026" name="Picture 2" descr="C:\Users\as\Desktop\nuotraukos profekto\102_1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248931" cy="4686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725602"/>
          </a:xfrm>
        </p:spPr>
        <p:txBody>
          <a:bodyPr>
            <a:normAutofit fontScale="90000"/>
          </a:bodyPr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geography</a:t>
            </a:r>
            <a:r>
              <a:rPr lang="lt-LT" dirty="0"/>
              <a:t> </a:t>
            </a:r>
            <a:r>
              <a:rPr lang="lt-LT" dirty="0" err="1"/>
              <a:t>teacher</a:t>
            </a:r>
            <a:r>
              <a:rPr lang="lt-LT" dirty="0"/>
              <a:t> Gediminas Kanapickas </a:t>
            </a:r>
            <a:r>
              <a:rPr lang="lt-LT" dirty="0" err="1"/>
              <a:t>presented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situation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climate</a:t>
            </a:r>
            <a:r>
              <a:rPr lang="lt-LT" dirty="0"/>
              <a:t> </a:t>
            </a:r>
            <a:r>
              <a:rPr lang="lt-LT" dirty="0" err="1"/>
              <a:t>chanange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Lithuania</a:t>
            </a:r>
            <a:endParaRPr lang="en-US" dirty="0"/>
          </a:p>
        </p:txBody>
      </p:sp>
      <p:pic>
        <p:nvPicPr>
          <p:cNvPr id="2050" name="Picture 2" descr="C:\Users\as\Desktop\nuotraukos profekto\102_1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581029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t-LT" dirty="0" err="1"/>
              <a:t>Students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7 </a:t>
            </a:r>
            <a:r>
              <a:rPr lang="lt-LT" dirty="0" err="1"/>
              <a:t>grade</a:t>
            </a:r>
            <a:r>
              <a:rPr lang="lt-LT" dirty="0"/>
              <a:t> </a:t>
            </a:r>
            <a:r>
              <a:rPr lang="lt-LT" dirty="0" err="1"/>
              <a:t>shared</a:t>
            </a:r>
            <a:r>
              <a:rPr lang="lt-LT" dirty="0"/>
              <a:t> </a:t>
            </a:r>
            <a:r>
              <a:rPr lang="lt-LT" dirty="0" err="1"/>
              <a:t>their</a:t>
            </a:r>
            <a:r>
              <a:rPr lang="lt-LT" dirty="0"/>
              <a:t> </a:t>
            </a:r>
            <a:r>
              <a:rPr lang="lt-LT" dirty="0" err="1"/>
              <a:t>impressions</a:t>
            </a:r>
            <a:r>
              <a:rPr lang="lt-LT" dirty="0"/>
              <a:t> </a:t>
            </a:r>
            <a:r>
              <a:rPr lang="lt-LT" dirty="0" err="1"/>
              <a:t>about</a:t>
            </a:r>
            <a:r>
              <a:rPr lang="lt-LT" dirty="0"/>
              <a:t> </a:t>
            </a:r>
            <a:r>
              <a:rPr lang="lt-LT" dirty="0" err="1"/>
              <a:t>Clean</a:t>
            </a:r>
            <a:r>
              <a:rPr lang="lt-LT" dirty="0"/>
              <a:t> </a:t>
            </a:r>
            <a:r>
              <a:rPr lang="lt-LT" dirty="0" err="1"/>
              <a:t>up</a:t>
            </a:r>
            <a:r>
              <a:rPr lang="lt-LT" dirty="0"/>
              <a:t> </a:t>
            </a:r>
            <a:r>
              <a:rPr lang="lt-LT" dirty="0" err="1"/>
              <a:t>Day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Meteliai </a:t>
            </a:r>
            <a:r>
              <a:rPr lang="lt-LT" dirty="0" err="1"/>
              <a:t>regional</a:t>
            </a:r>
            <a:r>
              <a:rPr lang="lt-LT" dirty="0"/>
              <a:t> </a:t>
            </a:r>
            <a:r>
              <a:rPr lang="lt-LT" dirty="0" err="1"/>
              <a:t>park</a:t>
            </a:r>
            <a:endParaRPr lang="en-US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s\Desktop\nuotraukos profekto\102_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727711" cy="4295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011354"/>
          </a:xfrm>
        </p:spPr>
        <p:txBody>
          <a:bodyPr>
            <a:normAutofit fontScale="90000"/>
          </a:bodyPr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biology</a:t>
            </a:r>
            <a:r>
              <a:rPr lang="lt-LT" dirty="0"/>
              <a:t> </a:t>
            </a:r>
            <a:r>
              <a:rPr lang="lt-LT" dirty="0" err="1"/>
              <a:t>teacher</a:t>
            </a:r>
            <a:r>
              <a:rPr lang="lt-LT" dirty="0"/>
              <a:t> Rima </a:t>
            </a:r>
            <a:r>
              <a:rPr lang="lt-LT" dirty="0" err="1"/>
              <a:t>Pavoliene</a:t>
            </a:r>
            <a:r>
              <a:rPr lang="lt-LT" dirty="0"/>
              <a:t> </a:t>
            </a:r>
            <a:r>
              <a:rPr lang="lt-LT" dirty="0" err="1"/>
              <a:t>presented</a:t>
            </a:r>
            <a:r>
              <a:rPr lang="lt-LT" dirty="0"/>
              <a:t> </a:t>
            </a:r>
            <a:r>
              <a:rPr lang="lt-LT" dirty="0" err="1"/>
              <a:t>what</a:t>
            </a:r>
            <a:r>
              <a:rPr lang="lt-LT" dirty="0"/>
              <a:t> </a:t>
            </a:r>
            <a:r>
              <a:rPr lang="lt-LT" dirty="0" err="1"/>
              <a:t>actions</a:t>
            </a:r>
            <a:r>
              <a:rPr lang="lt-LT" dirty="0"/>
              <a:t>  </a:t>
            </a:r>
            <a:r>
              <a:rPr lang="lt-LT" dirty="0" err="1"/>
              <a:t>have</a:t>
            </a:r>
            <a:r>
              <a:rPr lang="lt-LT" dirty="0"/>
              <a:t> </a:t>
            </a:r>
            <a:r>
              <a:rPr lang="lt-LT" dirty="0" err="1"/>
              <a:t>already</a:t>
            </a:r>
            <a:r>
              <a:rPr lang="lt-LT" dirty="0"/>
              <a:t> </a:t>
            </a:r>
            <a:r>
              <a:rPr lang="lt-LT" dirty="0" err="1"/>
              <a:t>been</a:t>
            </a:r>
            <a:r>
              <a:rPr lang="lt-LT" dirty="0"/>
              <a:t> </a:t>
            </a:r>
            <a:r>
              <a:rPr lang="lt-LT" dirty="0" err="1"/>
              <a:t>done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our</a:t>
            </a:r>
            <a:r>
              <a:rPr lang="lt-LT" dirty="0"/>
              <a:t> </a:t>
            </a:r>
            <a:r>
              <a:rPr lang="lt-LT" dirty="0" err="1"/>
              <a:t>gymnasium</a:t>
            </a:r>
            <a:r>
              <a:rPr lang="lt-LT" dirty="0"/>
              <a:t> to </a:t>
            </a:r>
            <a:r>
              <a:rPr lang="lt-LT" dirty="0" err="1"/>
              <a:t>reduce</a:t>
            </a:r>
            <a:r>
              <a:rPr lang="lt-LT" dirty="0"/>
              <a:t> </a:t>
            </a:r>
            <a:r>
              <a:rPr lang="lt-LT" dirty="0" err="1"/>
              <a:t>effect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climate</a:t>
            </a:r>
            <a:r>
              <a:rPr lang="lt-LT" dirty="0"/>
              <a:t> </a:t>
            </a:r>
            <a:r>
              <a:rPr lang="lt-LT" dirty="0" err="1"/>
              <a:t>change</a:t>
            </a:r>
            <a:endParaRPr lang="en-US" dirty="0"/>
          </a:p>
        </p:txBody>
      </p:sp>
      <p:pic>
        <p:nvPicPr>
          <p:cNvPr id="4098" name="Picture 2" descr="C:\Users\as\Desktop\nuotraukos profekto\102_1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00306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439850"/>
          </a:xfrm>
        </p:spPr>
        <p:txBody>
          <a:bodyPr>
            <a:normAutofit/>
          </a:bodyPr>
          <a:lstStyle/>
          <a:p>
            <a:r>
              <a:rPr lang="lt-LT" dirty="0" err="1"/>
              <a:t>Logo</a:t>
            </a:r>
            <a:r>
              <a:rPr lang="lt-LT" dirty="0"/>
              <a:t> </a:t>
            </a:r>
            <a:r>
              <a:rPr lang="lt-LT" dirty="0" err="1"/>
              <a:t>designs</a:t>
            </a:r>
            <a:r>
              <a:rPr lang="lt-LT" dirty="0"/>
              <a:t> </a:t>
            </a:r>
            <a:r>
              <a:rPr lang="lt-LT" dirty="0" err="1"/>
              <a:t>exibition</a:t>
            </a:r>
            <a:r>
              <a:rPr lang="lt-LT" dirty="0"/>
              <a:t> </a:t>
            </a:r>
            <a:r>
              <a:rPr lang="lt-LT" dirty="0" err="1"/>
              <a:t>was</a:t>
            </a:r>
            <a:r>
              <a:rPr lang="lt-LT" dirty="0"/>
              <a:t> </a:t>
            </a:r>
            <a:r>
              <a:rPr lang="lt-LT" dirty="0" err="1"/>
              <a:t>organised</a:t>
            </a:r>
            <a:r>
              <a:rPr lang="lt-LT" dirty="0"/>
              <a:t> </a:t>
            </a:r>
            <a:endParaRPr lang="en-US" dirty="0"/>
          </a:p>
        </p:txBody>
      </p:sp>
      <p:pic>
        <p:nvPicPr>
          <p:cNvPr id="5122" name="Picture 2" descr="C:\Users\as\Desktop\nuotraukos profekto\102_1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180</Words>
  <Application>Microsoft Office PowerPoint</Application>
  <PresentationFormat>Prikaz na zaslonu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tema</vt:lpstr>
      <vt:lpstr>Opening ceremony of the project</vt:lpstr>
      <vt:lpstr>PowerPoint prezentacija</vt:lpstr>
      <vt:lpstr>PowerPoint prezentacija</vt:lpstr>
      <vt:lpstr>The project coordinator Rasa Ručienė presented the project, its objectives and activities on October18</vt:lpstr>
      <vt:lpstr>The geography teacher Gediminas Kanapickas presented the situation of climate chanange in Lithuania</vt:lpstr>
      <vt:lpstr>Students of the 7 grade shared their impressions about Clean up Day in Meteliai regional park</vt:lpstr>
      <vt:lpstr>The biology teacher Rima Pavoliene presented what actions  have already been done in our gymnasium to reduce effect of climate change</vt:lpstr>
      <vt:lpstr>Logo designs exibition was organised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ceremony of the project</dc:title>
  <dc:creator>as</dc:creator>
  <cp:lastModifiedBy>Nepoznati korisnik</cp:lastModifiedBy>
  <cp:revision>8</cp:revision>
  <dcterms:created xsi:type="dcterms:W3CDTF">2018-12-16T09:41:56Z</dcterms:created>
  <dcterms:modified xsi:type="dcterms:W3CDTF">2018-12-16T18:57:00Z</dcterms:modified>
</cp:coreProperties>
</file>