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6" r:id="rId3"/>
    <p:sldId id="257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E66DF2B-22F7-44DC-B279-7C125D89D6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F8DCA866-00EC-4C0F-AAD7-962098367E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72087D53-4486-48AD-B885-DB07E8C3B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F2746-1E94-4BF3-B5DE-C7F7A0FC68C3}" type="datetimeFigureOut">
              <a:rPr lang="el-GR" smtClean="0"/>
              <a:t>28/3/2019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374E3C66-4D32-45A2-916D-22AD4A199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5CEAB40F-CF50-45A9-921D-FF4C71E4D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CFDCB-7C17-403F-A7C1-8F7852B6E67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13937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6F83448-FFB3-4917-AF34-108A15FF2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E184225A-8E0A-4EA6-B4EE-41F73CCCE5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58ECD544-93F6-4548-9B86-33CC913E3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F2746-1E94-4BF3-B5DE-C7F7A0FC68C3}" type="datetimeFigureOut">
              <a:rPr lang="el-GR" smtClean="0"/>
              <a:t>28/3/2019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80D87067-C331-47BD-84FC-CDB510812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E887E9D1-D1B3-442E-931B-FAF8A67BF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CFDCB-7C17-403F-A7C1-8F7852B6E67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5598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8E0DD886-4036-42C5-8CD3-0AD710D7A4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8B97685C-B1B3-4155-BB70-1CCB093942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7FF1E522-85A9-4A84-8832-8917761F7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F2746-1E94-4BF3-B5DE-C7F7A0FC68C3}" type="datetimeFigureOut">
              <a:rPr lang="el-GR" smtClean="0"/>
              <a:t>28/3/2019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B34ECDC4-7473-4DDD-8440-D071A72431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9D778173-618A-4D64-ACFB-21EC90A6B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CFDCB-7C17-403F-A7C1-8F7852B6E67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29641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9030150-BAFB-4695-850A-BE8871636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2A20153-003B-4A7A-99E0-EFA67018CF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F07E5796-C9BA-433D-9989-E1830B2FE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F2746-1E94-4BF3-B5DE-C7F7A0FC68C3}" type="datetimeFigureOut">
              <a:rPr lang="el-GR" smtClean="0"/>
              <a:t>28/3/2019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7339434A-A0CE-40A2-9C02-6C8DEA468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0CAAE249-DF5E-49D8-B3A9-8C3DDD563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CFDCB-7C17-403F-A7C1-8F7852B6E67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6569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B8D2BF4-96DA-499F-BED0-44972725D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D30D89D9-55AC-4EA1-871C-D26695E242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EC0BC3D1-943A-4A93-90A6-FA6E8F5C8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F2746-1E94-4BF3-B5DE-C7F7A0FC68C3}" type="datetimeFigureOut">
              <a:rPr lang="el-GR" smtClean="0"/>
              <a:t>28/3/2019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744B5416-DABB-4423-87FA-7A4A781B7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76D94F51-BB6B-486B-AED2-1CF91D726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CFDCB-7C17-403F-A7C1-8F7852B6E67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10322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C7E87CF-1810-419F-A619-EDEA1C52E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BBFA216-EA28-40E6-B065-DF357C607A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3D8364C7-7A51-4A65-8B12-CC3E77EE8D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6E6B3AD8-7A15-4B60-99CC-3C74B5873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F2746-1E94-4BF3-B5DE-C7F7A0FC68C3}" type="datetimeFigureOut">
              <a:rPr lang="el-GR" smtClean="0"/>
              <a:t>28/3/2019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44922E02-84B2-48A4-B479-92A827FF8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45DFE17E-3722-4AFA-BA9F-317B6648A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CFDCB-7C17-403F-A7C1-8F7852B6E67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26316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1B9F59C-49CD-4C56-BE99-C9DC093FD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B7F3B04E-FFF3-4154-80F9-FE7A8D01AB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BD60CDA8-1DE0-4E39-A967-2DFB30269B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DF76D04A-3501-4DC1-BD96-0BB590EE1E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80E2C814-03E6-4552-8E88-EF30D8735E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F46556AA-9911-4670-8661-0381830F1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F2746-1E94-4BF3-B5DE-C7F7A0FC68C3}" type="datetimeFigureOut">
              <a:rPr lang="el-GR" smtClean="0"/>
              <a:t>28/3/2019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A41AA4D0-C105-4C4D-98EA-91E0AA6BF0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ABCB6E1A-CC92-4DC4-A5A3-BC29FCAE1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CFDCB-7C17-403F-A7C1-8F7852B6E67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858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D8F9083-E783-4E08-91EB-DDC52FDB7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9CF135E0-EF96-4790-8C1C-4828F2232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F2746-1E94-4BF3-B5DE-C7F7A0FC68C3}" type="datetimeFigureOut">
              <a:rPr lang="el-GR" smtClean="0"/>
              <a:t>28/3/2019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D1F95C86-4E2D-408B-B789-595EE91D1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2E810915-4DBA-435F-BB8B-0E13F3E52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CFDCB-7C17-403F-A7C1-8F7852B6E67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56193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7A2EC41D-C424-4E9B-B270-57929B038C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F2746-1E94-4BF3-B5DE-C7F7A0FC68C3}" type="datetimeFigureOut">
              <a:rPr lang="el-GR" smtClean="0"/>
              <a:t>28/3/2019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B93B64A9-DFBB-473B-9BAA-FBB7B62E5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3AE46181-DB13-47A4-B870-74C72C96E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CFDCB-7C17-403F-A7C1-8F7852B6E67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47023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D828D69-063B-4B86-9353-A9725FB9CF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DCB34EC-EE25-4D61-9548-A21B429CAD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4D4B658B-FB50-49AD-934F-876DBF8423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4EEF3A93-45D7-44ED-B8D5-318E5204B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F2746-1E94-4BF3-B5DE-C7F7A0FC68C3}" type="datetimeFigureOut">
              <a:rPr lang="el-GR" smtClean="0"/>
              <a:t>28/3/2019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B3E6A106-21D9-4D35-A80C-0E32BFA3A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5F21D959-2110-44C4-873F-A53206C06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CFDCB-7C17-403F-A7C1-8F7852B6E67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40236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ABB9901-2083-4D21-BD14-7D0D8E210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C69E30A0-01F0-4192-A11E-BB6D3FA543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44E8C6A9-A179-4142-A1F3-D464671328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148D4189-114D-4035-BCF4-C5174251A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F2746-1E94-4BF3-B5DE-C7F7A0FC68C3}" type="datetimeFigureOut">
              <a:rPr lang="el-GR" smtClean="0"/>
              <a:t>28/3/2019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261E1315-A557-4E4B-92E9-F689B1797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76EF44E2-7C07-41FA-AED4-2B814CA10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CFDCB-7C17-403F-A7C1-8F7852B6E67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43875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827EC89A-6D75-4609-A70A-2ACB03A76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A0D5DB31-98BA-4923-B9BC-DE52F84FE7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FC98CB12-26A6-4726-88B2-2D80D7F388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8F2746-1E94-4BF3-B5DE-C7F7A0FC68C3}" type="datetimeFigureOut">
              <a:rPr lang="el-GR" smtClean="0"/>
              <a:t>28/3/2019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5EAF07CC-9A21-4789-B718-668E0098ED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65CD2EC1-F2DC-4528-ADE1-0C4881CA0C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9CFDCB-7C17-403F-A7C1-8F7852B6E67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78509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95E3418-7089-4F73-820F-F9B88041A1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5762" y="365125"/>
            <a:ext cx="10488038" cy="5033726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  <a:t>MONITORING THE WEATHER</a:t>
            </a:r>
            <a:endParaRPr lang="el-GR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83183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0951511-9DA3-44B1-BE5F-E1FA42B0A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>
                <a:solidFill>
                  <a:schemeClr val="bg1"/>
                </a:solidFill>
                <a:latin typeface="Arial Black" panose="020B0A04020102020204" pitchFamily="34" charset="0"/>
              </a:rPr>
              <a:t>1</a:t>
            </a:r>
            <a:r>
              <a:rPr lang="en-US" sz="3600" baseline="30000" dirty="0">
                <a:solidFill>
                  <a:schemeClr val="bg1"/>
                </a:solidFill>
                <a:latin typeface="Arial Black" panose="020B0A04020102020204" pitchFamily="34" charset="0"/>
              </a:rPr>
              <a:t>ST</a:t>
            </a:r>
            <a:r>
              <a:rPr lang="en-US" sz="3600" dirty="0">
                <a:solidFill>
                  <a:schemeClr val="bg1"/>
                </a:solidFill>
                <a:latin typeface="Arial Black" panose="020B0A04020102020204" pitchFamily="34" charset="0"/>
              </a:rPr>
              <a:t> Gymnasium of </a:t>
            </a:r>
            <a:r>
              <a:rPr lang="en-US" sz="3600" dirty="0" err="1">
                <a:solidFill>
                  <a:schemeClr val="bg1"/>
                </a:solidFill>
                <a:latin typeface="Arial Black" panose="020B0A04020102020204" pitchFamily="34" charset="0"/>
              </a:rPr>
              <a:t>Cholargos</a:t>
            </a:r>
            <a:r>
              <a:rPr lang="en-US" sz="3600" dirty="0">
                <a:solidFill>
                  <a:schemeClr val="bg1"/>
                </a:solidFill>
                <a:latin typeface="Arial Black" panose="020B0A04020102020204" pitchFamily="34" charset="0"/>
              </a:rPr>
              <a:t> bought  a weather station. A geologist came and gave a presentation about the way students use it.</a:t>
            </a:r>
            <a:endParaRPr lang="el-GR" sz="36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10" name="Θέση περιεχομένου 9">
            <a:extLst>
              <a:ext uri="{FF2B5EF4-FFF2-40B4-BE49-F238E27FC236}">
                <a16:creationId xmlns:a16="http://schemas.microsoft.com/office/drawing/2014/main" id="{62B2A656-CD03-4DEC-B772-73B384C23E1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509" y="2265925"/>
            <a:ext cx="5630847" cy="4226950"/>
          </a:xfrm>
        </p:spPr>
      </p:pic>
      <p:pic>
        <p:nvPicPr>
          <p:cNvPr id="12" name="Θέση περιεχομένου 11">
            <a:extLst>
              <a:ext uri="{FF2B5EF4-FFF2-40B4-BE49-F238E27FC236}">
                <a16:creationId xmlns:a16="http://schemas.microsoft.com/office/drawing/2014/main" id="{63B5E66B-831B-4275-8F2A-E67E2E240B01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7780" y="1962732"/>
            <a:ext cx="3397608" cy="4530144"/>
          </a:xfrm>
        </p:spPr>
      </p:pic>
    </p:spTree>
    <p:extLst>
      <p:ext uri="{BB962C8B-B14F-4D97-AF65-F5344CB8AC3E}">
        <p14:creationId xmlns:p14="http://schemas.microsoft.com/office/powerpoint/2010/main" val="10779005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>
            <a:extLst>
              <a:ext uri="{FF2B5EF4-FFF2-40B4-BE49-F238E27FC236}">
                <a16:creationId xmlns:a16="http://schemas.microsoft.com/office/drawing/2014/main" id="{202D3E90-3FD0-4A5F-A2E0-D3842565A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Arial Black" panose="020B0A04020102020204" pitchFamily="34" charset="0"/>
              </a:rPr>
              <a:t>He showed students the parts of the weather station and how they work …</a:t>
            </a:r>
            <a:endParaRPr lang="el-GR" sz="36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10" name="Θέση περιεχομένου 9">
            <a:extLst>
              <a:ext uri="{FF2B5EF4-FFF2-40B4-BE49-F238E27FC236}">
                <a16:creationId xmlns:a16="http://schemas.microsoft.com/office/drawing/2014/main" id="{0D43466E-EC38-4C83-ABE5-6ECC480C750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7506" y="2356683"/>
            <a:ext cx="5325894" cy="3998028"/>
          </a:xfrm>
        </p:spPr>
      </p:pic>
      <p:pic>
        <p:nvPicPr>
          <p:cNvPr id="13" name="Θέση περιεχομένου 12">
            <a:extLst>
              <a:ext uri="{FF2B5EF4-FFF2-40B4-BE49-F238E27FC236}">
                <a16:creationId xmlns:a16="http://schemas.microsoft.com/office/drawing/2014/main" id="{BEE69BA2-A36E-4E6D-BB1A-92A1B333CB8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71065"/>
            <a:ext cx="5554001" cy="4169263"/>
          </a:xfrm>
        </p:spPr>
      </p:pic>
    </p:spTree>
    <p:extLst>
      <p:ext uri="{BB962C8B-B14F-4D97-AF65-F5344CB8AC3E}">
        <p14:creationId xmlns:p14="http://schemas.microsoft.com/office/powerpoint/2010/main" val="36189032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Τίτλος 10">
            <a:extLst>
              <a:ext uri="{FF2B5EF4-FFF2-40B4-BE49-F238E27FC236}">
                <a16:creationId xmlns:a16="http://schemas.microsoft.com/office/drawing/2014/main" id="{15664C83-1B64-4244-8ABB-634E62BC0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Arial Black" panose="020B0A04020102020204" pitchFamily="34" charset="0"/>
              </a:rPr>
              <a:t>Then, he divided students into groups. Each group had to undertake some tasks.</a:t>
            </a:r>
            <a:endParaRPr lang="el-GR" sz="32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15" name="Θέση περιεχομένου 14">
            <a:extLst>
              <a:ext uri="{FF2B5EF4-FFF2-40B4-BE49-F238E27FC236}">
                <a16:creationId xmlns:a16="http://schemas.microsoft.com/office/drawing/2014/main" id="{B8E01B02-E26E-4EE7-BD13-7DA45F3D70A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970" y="1873563"/>
            <a:ext cx="5668828" cy="4255461"/>
          </a:xfrm>
        </p:spPr>
      </p:pic>
      <p:pic>
        <p:nvPicPr>
          <p:cNvPr id="17" name="Θέση περιεχομένου 16">
            <a:extLst>
              <a:ext uri="{FF2B5EF4-FFF2-40B4-BE49-F238E27FC236}">
                <a16:creationId xmlns:a16="http://schemas.microsoft.com/office/drawing/2014/main" id="{EC022107-5329-4CB0-B88B-062CBFC34A4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9203" y="1873563"/>
            <a:ext cx="5668828" cy="4255461"/>
          </a:xfrm>
        </p:spPr>
      </p:pic>
    </p:spTree>
    <p:extLst>
      <p:ext uri="{BB962C8B-B14F-4D97-AF65-F5344CB8AC3E}">
        <p14:creationId xmlns:p14="http://schemas.microsoft.com/office/powerpoint/2010/main" val="1387977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Θέση περιεχομένου 9">
            <a:extLst>
              <a:ext uri="{FF2B5EF4-FFF2-40B4-BE49-F238E27FC236}">
                <a16:creationId xmlns:a16="http://schemas.microsoft.com/office/drawing/2014/main" id="{D226FBDD-0165-4B5F-B2C0-DA9A2520CAF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749" y="1200969"/>
            <a:ext cx="5941417" cy="4456062"/>
          </a:xfrm>
        </p:spPr>
      </p:pic>
      <p:pic>
        <p:nvPicPr>
          <p:cNvPr id="7" name="Θέση περιεχομένου 4">
            <a:extLst>
              <a:ext uri="{FF2B5EF4-FFF2-40B4-BE49-F238E27FC236}">
                <a16:creationId xmlns:a16="http://schemas.microsoft.com/office/drawing/2014/main" id="{89C529ED-C20C-49FB-893A-9FBEDB0CE3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4678" y="865763"/>
            <a:ext cx="4009212" cy="5345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290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7B7505C-5B16-43C6-85DE-C6524055B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>
                <a:solidFill>
                  <a:schemeClr val="bg1"/>
                </a:solidFill>
                <a:latin typeface="Arial Black" panose="020B0A04020102020204" pitchFamily="34" charset="0"/>
              </a:rPr>
              <a:t>Finally, the weather station had been established at the top floor of the school </a:t>
            </a:r>
            <a:r>
              <a:rPr lang="en-US" sz="3200" dirty="0" err="1">
                <a:solidFill>
                  <a:schemeClr val="bg1"/>
                </a:solidFill>
                <a:latin typeface="Arial Black" panose="020B0A04020102020204" pitchFamily="34" charset="0"/>
              </a:rPr>
              <a:t>bulding</a:t>
            </a:r>
            <a:r>
              <a:rPr lang="en-US" sz="3200" dirty="0">
                <a:solidFill>
                  <a:schemeClr val="bg1"/>
                </a:solidFill>
                <a:latin typeface="Arial Black" panose="020B0A04020102020204" pitchFamily="34" charset="0"/>
              </a:rPr>
              <a:t>.</a:t>
            </a:r>
            <a:endParaRPr lang="el-GR" sz="32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74CFF642-643D-4550-AE7B-8D9F3424EC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16" y="2052143"/>
            <a:ext cx="5801784" cy="4351338"/>
          </a:xfr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56B857A1-129B-43BF-9E33-B59B428881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768" y="2145806"/>
            <a:ext cx="5552016" cy="4164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476396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73</Words>
  <Application>Microsoft Office PowerPoint</Application>
  <PresentationFormat>Ευρεία οθόνη</PresentationFormat>
  <Paragraphs>5</Paragraphs>
  <Slides>6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6</vt:i4>
      </vt:variant>
    </vt:vector>
  </HeadingPairs>
  <TitlesOfParts>
    <vt:vector size="11" baseType="lpstr">
      <vt:lpstr>Arial</vt:lpstr>
      <vt:lpstr>Arial Black</vt:lpstr>
      <vt:lpstr>Calibri</vt:lpstr>
      <vt:lpstr>Calibri Light</vt:lpstr>
      <vt:lpstr>Θέμα του Office</vt:lpstr>
      <vt:lpstr>MONITORING THE WEATHER</vt:lpstr>
      <vt:lpstr>1ST Gymnasium of Cholargos bought  a weather station. A geologist came and gave a presentation about the way students use it.</vt:lpstr>
      <vt:lpstr>He showed students the parts of the weather station and how they work …</vt:lpstr>
      <vt:lpstr>Then, he divided students into groups. Each group had to undertake some tasks.</vt:lpstr>
      <vt:lpstr>Παρουσίαση του PowerPoint</vt:lpstr>
      <vt:lpstr>Finally, the weather station had been established at the top floor of the school bulding.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grigo</dc:creator>
  <cp:lastModifiedBy>grigo</cp:lastModifiedBy>
  <cp:revision>10</cp:revision>
  <dcterms:created xsi:type="dcterms:W3CDTF">2019-02-06T19:32:36Z</dcterms:created>
  <dcterms:modified xsi:type="dcterms:W3CDTF">2019-03-28T16:36:09Z</dcterms:modified>
</cp:coreProperties>
</file>