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4" autoAdjust="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erasmus%20+\Orai\Or&#371;%20rodiklia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2019</a:t>
            </a:r>
            <a:r>
              <a:rPr lang="lt-LT" baseline="0"/>
              <a:t> April Simnas</a:t>
            </a:r>
            <a:endParaRPr lang="en-US"/>
          </a:p>
        </c:rich>
      </c:tx>
      <c:layout>
        <c:manualLayout>
          <c:xMode val="edge"/>
          <c:yMode val="edge"/>
          <c:x val="0.44084836430486618"/>
          <c:y val="1.3994169096209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14514362213952237"/>
          <c:y val="1.944335725354869E-2"/>
          <c:w val="0.82030665600393704"/>
          <c:h val="0.8109402656326251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'Lapkritis (2)'!$F$1</c:f>
              <c:strCache>
                <c:ptCount val="1"/>
                <c:pt idx="0">
                  <c:v>Kritulių kiekis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'Lapkritis (2)'!$F$2:$F$32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F-4FA3-8661-D67E9C683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6594736"/>
        <c:axId val="1326595824"/>
      </c:barChart>
      <c:lineChart>
        <c:grouping val="standard"/>
        <c:varyColors val="0"/>
        <c:ser>
          <c:idx val="0"/>
          <c:order val="0"/>
          <c:tx>
            <c:strRef>
              <c:f>'Lapkritis (2)'!$B$1</c:f>
              <c:strCache>
                <c:ptCount val="1"/>
                <c:pt idx="0">
                  <c:v>Temperatūra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'Lapkritis (2)'!$B$2:$B$32</c:f>
              <c:numCache>
                <c:formatCode>General</c:formatCode>
                <c:ptCount val="3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13</c:v>
                </c:pt>
                <c:pt idx="5">
                  <c:v>15</c:v>
                </c:pt>
                <c:pt idx="6">
                  <c:v>15</c:v>
                </c:pt>
                <c:pt idx="7">
                  <c:v>14</c:v>
                </c:pt>
                <c:pt idx="8">
                  <c:v>3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7</c:v>
                </c:pt>
                <c:pt idx="13">
                  <c:v>8</c:v>
                </c:pt>
                <c:pt idx="14">
                  <c:v>11</c:v>
                </c:pt>
                <c:pt idx="15">
                  <c:v>12</c:v>
                </c:pt>
                <c:pt idx="16">
                  <c:v>18</c:v>
                </c:pt>
                <c:pt idx="17">
                  <c:v>17</c:v>
                </c:pt>
                <c:pt idx="18">
                  <c:v>18</c:v>
                </c:pt>
                <c:pt idx="19">
                  <c:v>16</c:v>
                </c:pt>
                <c:pt idx="20">
                  <c:v>6</c:v>
                </c:pt>
                <c:pt idx="21">
                  <c:v>18</c:v>
                </c:pt>
                <c:pt idx="22">
                  <c:v>19</c:v>
                </c:pt>
                <c:pt idx="23">
                  <c:v>19</c:v>
                </c:pt>
                <c:pt idx="24">
                  <c:v>21</c:v>
                </c:pt>
                <c:pt idx="25">
                  <c:v>22</c:v>
                </c:pt>
                <c:pt idx="26">
                  <c:v>25</c:v>
                </c:pt>
                <c:pt idx="27">
                  <c:v>11</c:v>
                </c:pt>
                <c:pt idx="28">
                  <c:v>22</c:v>
                </c:pt>
                <c:pt idx="29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BF-4FA3-8661-D67E9C683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6593648"/>
        <c:axId val="1326594192"/>
      </c:lineChart>
      <c:catAx>
        <c:axId val="1326593648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26594192"/>
        <c:crosses val="autoZero"/>
        <c:auto val="1"/>
        <c:lblAlgn val="ctr"/>
        <c:lblOffset val="100"/>
        <c:noMultiLvlLbl val="0"/>
      </c:catAx>
      <c:valAx>
        <c:axId val="1326594192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/>
                  <a:t>Temperatūra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t-L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26593648"/>
        <c:crosses val="autoZero"/>
        <c:crossBetween val="between"/>
      </c:valAx>
      <c:valAx>
        <c:axId val="1326595824"/>
        <c:scaling>
          <c:orientation val="minMax"/>
          <c:max val="6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/>
                  <a:t>Krituliai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t-L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26594736"/>
        <c:crosses val="max"/>
        <c:crossBetween val="between"/>
      </c:valAx>
      <c:catAx>
        <c:axId val="1326594736"/>
        <c:scaling>
          <c:orientation val="minMax"/>
        </c:scaling>
        <c:delete val="1"/>
        <c:axPos val="b"/>
        <c:majorTickMark val="out"/>
        <c:minorTickMark val="none"/>
        <c:tickLblPos val="nextTo"/>
        <c:crossAx val="132659582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Spustelėkite ruošinio paantraštės stiliui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t>2020-07-31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t>2020-07-31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t>2020-07-31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t>2020-07-31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t>2020-07-31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t>2020-07-31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t>2020-07-31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t>2020-07-31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t>2020-07-31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t>2020-07-31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t>2020-07-31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DDDC4-DD48-4308-A7E0-98165D63D553}" type="datetimeFigureOut">
              <a:rPr lang="lt-LT" smtClean="0"/>
              <a:t>2020-07-31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13EFE-0A69-4DDC-BC41-23C766984008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ECFB39F-E50A-4018-B796-161236F2A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MONITORING THE WEATHER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DB3B1592-58B8-42F1-9DFF-DAECF4C93C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dirty="0"/>
              <a:t>Alytaus r. Simno gimnazija</a:t>
            </a:r>
            <a:br>
              <a:rPr lang="hr-HR" dirty="0"/>
            </a:br>
            <a:r>
              <a:rPr lang="hr-HR" dirty="0"/>
              <a:t>Erasmus+ project 2018-2020</a:t>
            </a:r>
            <a:br>
              <a:rPr lang="hr-HR" dirty="0"/>
            </a:br>
            <a:r>
              <a:rPr lang="hr-HR" b="1" dirty="0"/>
              <a:t>Stop Climate Change – Together Europe Achieves More</a:t>
            </a:r>
          </a:p>
          <a:p>
            <a:endParaRPr lang="lt-LT" dirty="0"/>
          </a:p>
        </p:txBody>
      </p:sp>
      <p:pic>
        <p:nvPicPr>
          <p:cNvPr id="5" name="Picture 2" descr="C:\Documents and Settings\Marin\My Documents\Erasmus logo (2).jpeg">
            <a:extLst>
              <a:ext uri="{FF2B5EF4-FFF2-40B4-BE49-F238E27FC236}">
                <a16:creationId xmlns:a16="http://schemas.microsoft.com/office/drawing/2014/main" id="{414097B7-C1E5-4B76-AC28-21F8721D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32656"/>
            <a:ext cx="1800200" cy="1884164"/>
          </a:xfrm>
          <a:prstGeom prst="rect">
            <a:avLst/>
          </a:prstGeom>
          <a:noFill/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6AC12E86-C3A1-4D67-B890-116980C75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2" y="342633"/>
            <a:ext cx="4577466" cy="93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48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8D5411C5-4921-416D-9EC7-C5A18B9D6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1" y="972807"/>
            <a:ext cx="8611318" cy="491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73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7F1010DF-A946-4758-9742-924AEF05F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892612"/>
            <a:ext cx="8892480" cy="507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3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764DFE29-E2EE-4967-B4E8-D376D30AE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1" y="947646"/>
            <a:ext cx="8534858" cy="496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37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 descr="Paveikslėlis, kuriame yra žinutė, žemėlapis&#10;&#10;Automatiškai sugeneruotas aprašymas">
            <a:extLst>
              <a:ext uri="{FF2B5EF4-FFF2-40B4-BE49-F238E27FC236}">
                <a16:creationId xmlns:a16="http://schemas.microsoft.com/office/drawing/2014/main" id="{A3AB6F1F-3455-4C5F-AC68-23A7C2825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00" y="1000298"/>
            <a:ext cx="8504599" cy="4857403"/>
          </a:xfrm>
        </p:spPr>
      </p:pic>
    </p:spTree>
    <p:extLst>
      <p:ext uri="{BB962C8B-B14F-4D97-AF65-F5344CB8AC3E}">
        <p14:creationId xmlns:p14="http://schemas.microsoft.com/office/powerpoint/2010/main" val="3187870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F03789E0-3F0E-4CFD-A7A2-550BD29D6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00" y="506193"/>
            <a:ext cx="5040000" cy="2922807"/>
          </a:xfrm>
        </p:spPr>
      </p:pic>
      <p:pic>
        <p:nvPicPr>
          <p:cNvPr id="7" name="Paveikslėlis 6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72448EF5-70AA-40E8-B836-D368EEA7F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00" y="3573016"/>
            <a:ext cx="5040000" cy="28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17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C40B814D-DE09-447D-8AD5-ECCACF7E0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00" y="542009"/>
            <a:ext cx="5040000" cy="2886991"/>
          </a:xfr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7748C419-AC86-4197-93F3-A35F98731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00" y="3493006"/>
            <a:ext cx="5040000" cy="285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9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F385E3A8-B171-4303-9E98-AD84423EA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06" y="1700808"/>
            <a:ext cx="4733925" cy="266700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3803980E-7203-4AEB-8400-82AF78CE1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3" y="3587659"/>
            <a:ext cx="4733926" cy="2663622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FBEC31BC-CAA8-4299-A6BA-55E8E8CAEA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294" y="5195383"/>
            <a:ext cx="2837337" cy="1596475"/>
          </a:xfrm>
          <a:prstGeom prst="rect">
            <a:avLst/>
          </a:prstGeom>
        </p:spPr>
      </p:pic>
      <p:sp>
        <p:nvSpPr>
          <p:cNvPr id="12" name="Pavadinimas 1">
            <a:extLst>
              <a:ext uri="{FF2B5EF4-FFF2-40B4-BE49-F238E27FC236}">
                <a16:creationId xmlns:a16="http://schemas.microsoft.com/office/drawing/2014/main" id="{3901D488-1682-4142-8E0A-9D6E5A7F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95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t-LT" sz="2200" dirty="0"/>
              <a:t> </a:t>
            </a:r>
            <a:br>
              <a:rPr lang="lt-LT" sz="2200" dirty="0"/>
            </a:br>
            <a:r>
              <a:rPr lang="lt-LT" sz="2200" dirty="0"/>
              <a:t> </a:t>
            </a:r>
            <a:r>
              <a:rPr lang="lt-LT" sz="2200" dirty="0" err="1"/>
              <a:t>The</a:t>
            </a:r>
            <a:r>
              <a:rPr lang="lt-LT" sz="2200" dirty="0"/>
              <a:t> </a:t>
            </a:r>
            <a:r>
              <a:rPr lang="lt-LT" sz="2200" dirty="0" err="1"/>
              <a:t>main</a:t>
            </a:r>
            <a:r>
              <a:rPr lang="lt-LT" sz="2200" dirty="0"/>
              <a:t> </a:t>
            </a:r>
            <a:r>
              <a:rPr lang="lt-LT" sz="2200" dirty="0" err="1"/>
              <a:t>climate</a:t>
            </a:r>
            <a:r>
              <a:rPr lang="lt-LT" sz="2200" dirty="0"/>
              <a:t> </a:t>
            </a:r>
            <a:r>
              <a:rPr lang="lt-LT" sz="2200" dirty="0" err="1"/>
              <a:t>indicators</a:t>
            </a:r>
            <a:r>
              <a:rPr lang="lt-LT" sz="2200" dirty="0"/>
              <a:t>: </a:t>
            </a:r>
            <a:r>
              <a:rPr lang="lt-LT" sz="2200" dirty="0" err="1"/>
              <a:t>temperature</a:t>
            </a:r>
            <a:r>
              <a:rPr lang="lt-LT" sz="2200" dirty="0"/>
              <a:t>, </a:t>
            </a:r>
            <a:r>
              <a:rPr lang="lt-LT" sz="2200" dirty="0" err="1"/>
              <a:t>rainfall</a:t>
            </a:r>
            <a:r>
              <a:rPr lang="lt-LT" sz="2200" dirty="0"/>
              <a:t>, </a:t>
            </a:r>
            <a:r>
              <a:rPr lang="lt-LT" sz="2200" dirty="0" err="1"/>
              <a:t>pressure</a:t>
            </a:r>
            <a:r>
              <a:rPr lang="lt-LT" sz="2200" dirty="0"/>
              <a:t>, </a:t>
            </a:r>
            <a:r>
              <a:rPr lang="lt-LT" sz="2200" dirty="0" err="1"/>
              <a:t>humidity</a:t>
            </a:r>
            <a:r>
              <a:rPr lang="lt-LT" sz="2200" dirty="0"/>
              <a:t>, </a:t>
            </a:r>
            <a:r>
              <a:rPr lang="lt-LT" sz="2200" dirty="0" err="1"/>
              <a:t>wind</a:t>
            </a:r>
            <a:r>
              <a:rPr lang="lt-LT" sz="2200" dirty="0"/>
              <a:t> </a:t>
            </a:r>
            <a:r>
              <a:rPr lang="lt-LT" sz="2200" dirty="0" err="1"/>
              <a:t>direction</a:t>
            </a:r>
            <a:r>
              <a:rPr lang="lt-LT" sz="2200" dirty="0"/>
              <a:t> </a:t>
            </a:r>
            <a:r>
              <a:rPr lang="lt-LT" sz="2200" dirty="0" err="1"/>
              <a:t>and</a:t>
            </a:r>
            <a:r>
              <a:rPr lang="lt-LT" sz="2200" dirty="0"/>
              <a:t> </a:t>
            </a:r>
            <a:r>
              <a:rPr lang="lt-LT" sz="2200" dirty="0" err="1"/>
              <a:t>speed</a:t>
            </a:r>
            <a:r>
              <a:rPr lang="lt-LT" sz="2200" dirty="0"/>
              <a:t> are </a:t>
            </a:r>
            <a:r>
              <a:rPr lang="lt-LT" sz="2200" dirty="0" err="1"/>
              <a:t>being</a:t>
            </a:r>
            <a:r>
              <a:rPr lang="lt-LT" sz="2200" dirty="0"/>
              <a:t> </a:t>
            </a:r>
            <a:r>
              <a:rPr lang="lt-LT" sz="2200" dirty="0" err="1"/>
              <a:t>monitored</a:t>
            </a:r>
            <a:r>
              <a:rPr lang="lt-LT" sz="2200" dirty="0"/>
              <a:t> </a:t>
            </a:r>
            <a:r>
              <a:rPr lang="lt-LT" sz="2200" dirty="0" err="1"/>
              <a:t>and</a:t>
            </a:r>
            <a:r>
              <a:rPr lang="lt-LT" sz="2200" dirty="0"/>
              <a:t> </a:t>
            </a:r>
            <a:r>
              <a:rPr lang="lt-LT" sz="2200" dirty="0" err="1"/>
              <a:t>recorded</a:t>
            </a:r>
            <a:r>
              <a:rPr lang="lt-LT" sz="2200" dirty="0"/>
              <a:t> </a:t>
            </a:r>
            <a:r>
              <a:rPr lang="lt-LT" sz="2200" dirty="0" err="1"/>
              <a:t>since</a:t>
            </a:r>
            <a:r>
              <a:rPr lang="lt-LT" sz="2200"/>
              <a:t> 2018. </a:t>
            </a:r>
            <a:br>
              <a:rPr lang="lt-LT" dirty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1846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2A90319-0296-4B5D-ABD9-5183FFDDB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7946B32-AF29-4926-86A5-02F31DE17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average</a:t>
            </a:r>
            <a:r>
              <a:rPr lang="lt-LT" dirty="0"/>
              <a:t> </a:t>
            </a:r>
            <a:r>
              <a:rPr lang="lt-LT" dirty="0" err="1"/>
              <a:t>temperature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2018 </a:t>
            </a:r>
            <a:r>
              <a:rPr lang="lt-LT" dirty="0" err="1"/>
              <a:t>was</a:t>
            </a:r>
            <a:r>
              <a:rPr lang="lt-LT" dirty="0"/>
              <a:t> 8.5 ° C,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2019 it </a:t>
            </a:r>
            <a:r>
              <a:rPr lang="lt-LT" dirty="0" err="1"/>
              <a:t>was</a:t>
            </a:r>
            <a:r>
              <a:rPr lang="lt-LT" dirty="0"/>
              <a:t> </a:t>
            </a:r>
            <a:r>
              <a:rPr lang="lt-LT" dirty="0" err="1"/>
              <a:t>already</a:t>
            </a:r>
            <a:r>
              <a:rPr lang="lt-LT" dirty="0"/>
              <a:t> 10.7 ° C. </a:t>
            </a:r>
            <a:r>
              <a:rPr lang="lt-LT" dirty="0" err="1"/>
              <a:t>Winters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particular</a:t>
            </a:r>
            <a:r>
              <a:rPr lang="lt-LT" dirty="0"/>
              <a:t> are </a:t>
            </a:r>
            <a:r>
              <a:rPr lang="lt-LT" dirty="0" err="1"/>
              <a:t>warming</a:t>
            </a:r>
            <a:r>
              <a:rPr lang="lt-LT" dirty="0"/>
              <a:t> </a:t>
            </a:r>
            <a:r>
              <a:rPr lang="lt-LT" dirty="0" err="1"/>
              <a:t>up</a:t>
            </a:r>
            <a:r>
              <a:rPr lang="lt-LT" dirty="0"/>
              <a:t>,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average</a:t>
            </a:r>
            <a:r>
              <a:rPr lang="lt-LT" dirty="0"/>
              <a:t> </a:t>
            </a:r>
            <a:r>
              <a:rPr lang="lt-LT" dirty="0" err="1"/>
              <a:t>temperatures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December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February</a:t>
            </a:r>
            <a:r>
              <a:rPr lang="lt-LT" dirty="0"/>
              <a:t> </a:t>
            </a:r>
            <a:r>
              <a:rPr lang="lt-LT" dirty="0" err="1"/>
              <a:t>being</a:t>
            </a:r>
            <a:r>
              <a:rPr lang="lt-LT" dirty="0"/>
              <a:t> 2.9 ° C </a:t>
            </a:r>
            <a:r>
              <a:rPr lang="lt-LT" dirty="0" err="1"/>
              <a:t>and</a:t>
            </a:r>
            <a:r>
              <a:rPr lang="lt-LT" dirty="0"/>
              <a:t> 2.1 ° C </a:t>
            </a:r>
            <a:r>
              <a:rPr lang="lt-LT" dirty="0" err="1"/>
              <a:t>in</a:t>
            </a:r>
            <a:r>
              <a:rPr lang="lt-LT" dirty="0"/>
              <a:t>   2019. </a:t>
            </a:r>
            <a:r>
              <a:rPr lang="lt-LT" dirty="0" err="1"/>
              <a:t>In</a:t>
            </a:r>
            <a:r>
              <a:rPr lang="lt-LT" dirty="0"/>
              <a:t> 2020, </a:t>
            </a:r>
            <a:r>
              <a:rPr lang="lt-LT" dirty="0" err="1"/>
              <a:t>positive</a:t>
            </a:r>
            <a:r>
              <a:rPr lang="lt-LT" dirty="0"/>
              <a:t> </a:t>
            </a:r>
            <a:r>
              <a:rPr lang="lt-LT" dirty="0" err="1"/>
              <a:t>temperatures</a:t>
            </a:r>
            <a:r>
              <a:rPr lang="lt-LT" dirty="0"/>
              <a:t> </a:t>
            </a:r>
            <a:r>
              <a:rPr lang="lt-LT" dirty="0" err="1"/>
              <a:t>were</a:t>
            </a:r>
            <a:r>
              <a:rPr lang="lt-LT" dirty="0"/>
              <a:t> </a:t>
            </a:r>
            <a:r>
              <a:rPr lang="lt-LT" dirty="0" err="1"/>
              <a:t>recorded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January</a:t>
            </a:r>
            <a:r>
              <a:rPr lang="lt-LT" dirty="0"/>
              <a:t> at 2.3 ° C.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standard</a:t>
            </a:r>
            <a:r>
              <a:rPr lang="lt-LT" dirty="0"/>
              <a:t> </a:t>
            </a:r>
            <a:r>
              <a:rPr lang="lt-LT" dirty="0" err="1"/>
              <a:t>temperature</a:t>
            </a:r>
            <a:r>
              <a:rPr lang="lt-LT" dirty="0"/>
              <a:t> </a:t>
            </a:r>
            <a:r>
              <a:rPr lang="lt-LT" dirty="0" err="1"/>
              <a:t>is</a:t>
            </a:r>
            <a:r>
              <a:rPr lang="lt-LT" dirty="0"/>
              <a:t> 7 ° C, </a:t>
            </a:r>
            <a:r>
              <a:rPr lang="lt-LT" dirty="0" err="1"/>
              <a:t>so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average</a:t>
            </a:r>
            <a:r>
              <a:rPr lang="lt-LT" dirty="0"/>
              <a:t> </a:t>
            </a:r>
            <a:r>
              <a:rPr lang="lt-LT" dirty="0" err="1"/>
              <a:t>annual</a:t>
            </a:r>
            <a:r>
              <a:rPr lang="lt-LT" dirty="0"/>
              <a:t> </a:t>
            </a:r>
            <a:r>
              <a:rPr lang="lt-LT" dirty="0" err="1"/>
              <a:t>temperature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Simnas </a:t>
            </a:r>
            <a:r>
              <a:rPr lang="lt-LT" dirty="0" err="1"/>
              <a:t>is</a:t>
            </a:r>
            <a:r>
              <a:rPr lang="lt-LT" dirty="0"/>
              <a:t> </a:t>
            </a:r>
            <a:r>
              <a:rPr lang="lt-LT" dirty="0" err="1"/>
              <a:t>already</a:t>
            </a:r>
            <a:r>
              <a:rPr lang="lt-LT" dirty="0"/>
              <a:t> 2-3 ° C </a:t>
            </a:r>
            <a:r>
              <a:rPr lang="lt-LT" dirty="0" err="1"/>
              <a:t>higher</a:t>
            </a:r>
            <a:r>
              <a:rPr lang="lt-LT" dirty="0"/>
              <a:t>.</a:t>
            </a:r>
          </a:p>
          <a:p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standard</a:t>
            </a:r>
            <a:r>
              <a:rPr lang="lt-LT" dirty="0"/>
              <a:t> </a:t>
            </a:r>
            <a:r>
              <a:rPr lang="lt-LT" dirty="0" err="1"/>
              <a:t>rainfall</a:t>
            </a:r>
            <a:r>
              <a:rPr lang="lt-LT" dirty="0"/>
              <a:t> rate </a:t>
            </a:r>
            <a:r>
              <a:rPr lang="lt-LT" dirty="0" err="1"/>
              <a:t>in</a:t>
            </a:r>
            <a:r>
              <a:rPr lang="lt-LT" dirty="0"/>
              <a:t> Simnas </a:t>
            </a:r>
            <a:r>
              <a:rPr lang="lt-LT" dirty="0" err="1"/>
              <a:t>is</a:t>
            </a:r>
            <a:r>
              <a:rPr lang="lt-LT" dirty="0"/>
              <a:t> 650 mm / </a:t>
            </a:r>
            <a:r>
              <a:rPr lang="lt-LT" dirty="0" err="1"/>
              <a:t>year</a:t>
            </a:r>
            <a:r>
              <a:rPr lang="lt-LT" dirty="0"/>
              <a:t>. </a:t>
            </a:r>
            <a:r>
              <a:rPr lang="lt-LT" dirty="0" err="1"/>
              <a:t>In</a:t>
            </a:r>
            <a:r>
              <a:rPr lang="lt-LT" dirty="0"/>
              <a:t> 2018, it </a:t>
            </a:r>
            <a:r>
              <a:rPr lang="lt-LT" dirty="0" err="1"/>
              <a:t>was</a:t>
            </a:r>
            <a:r>
              <a:rPr lang="lt-LT" dirty="0"/>
              <a:t> 450 mm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2019 it </a:t>
            </a:r>
            <a:r>
              <a:rPr lang="lt-LT" dirty="0" err="1"/>
              <a:t>was</a:t>
            </a:r>
            <a:r>
              <a:rPr lang="lt-LT" dirty="0"/>
              <a:t> </a:t>
            </a:r>
            <a:r>
              <a:rPr lang="lt-LT" dirty="0" err="1"/>
              <a:t>only</a:t>
            </a:r>
            <a:r>
              <a:rPr lang="lt-LT" dirty="0"/>
              <a:t> 274 mm per </a:t>
            </a:r>
            <a:r>
              <a:rPr lang="lt-LT" dirty="0" err="1"/>
              <a:t>year</a:t>
            </a:r>
            <a:r>
              <a:rPr lang="lt-LT" dirty="0"/>
              <a:t>. </a:t>
            </a:r>
            <a:r>
              <a:rPr lang="lt-LT" dirty="0" err="1"/>
              <a:t>So</a:t>
            </a:r>
            <a:r>
              <a:rPr lang="lt-LT" dirty="0"/>
              <a:t> 2019 </a:t>
            </a:r>
            <a:r>
              <a:rPr lang="lt-LT" dirty="0" err="1"/>
              <a:t>was</a:t>
            </a:r>
            <a:r>
              <a:rPr lang="lt-LT" dirty="0"/>
              <a:t> </a:t>
            </a:r>
            <a:r>
              <a:rPr lang="lt-LT" dirty="0" err="1"/>
              <a:t>exceptionally</a:t>
            </a:r>
            <a:r>
              <a:rPr lang="lt-LT" dirty="0"/>
              <a:t> </a:t>
            </a:r>
            <a:r>
              <a:rPr lang="lt-LT" dirty="0" err="1"/>
              <a:t>dry</a:t>
            </a:r>
            <a:r>
              <a:rPr lang="lt-LT" dirty="0"/>
              <a:t>. I </a:t>
            </a:r>
            <a:r>
              <a:rPr lang="lt-LT" dirty="0" err="1"/>
              <a:t>would</a:t>
            </a:r>
            <a:r>
              <a:rPr lang="lt-LT" dirty="0"/>
              <a:t> </a:t>
            </a:r>
            <a:r>
              <a:rPr lang="lt-LT" dirty="0" err="1"/>
              <a:t>like</a:t>
            </a:r>
            <a:r>
              <a:rPr lang="lt-LT" dirty="0"/>
              <a:t> to </a:t>
            </a:r>
            <a:r>
              <a:rPr lang="lt-LT" dirty="0" err="1"/>
              <a:t>distinguish</a:t>
            </a:r>
            <a:r>
              <a:rPr lang="lt-LT" dirty="0"/>
              <a:t> </a:t>
            </a:r>
            <a:r>
              <a:rPr lang="lt-LT" dirty="0" err="1"/>
              <a:t>between</a:t>
            </a:r>
            <a:r>
              <a:rPr lang="lt-LT" dirty="0"/>
              <a:t> </a:t>
            </a:r>
            <a:r>
              <a:rPr lang="lt-LT" dirty="0" err="1"/>
              <a:t>April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0 mm </a:t>
            </a:r>
            <a:r>
              <a:rPr lang="lt-LT" dirty="0" err="1"/>
              <a:t>rainfall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July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August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2.2 mm </a:t>
            </a:r>
            <a:r>
              <a:rPr lang="lt-LT" dirty="0" err="1"/>
              <a:t>and</a:t>
            </a:r>
            <a:r>
              <a:rPr lang="lt-LT" dirty="0"/>
              <a:t> 2.6 mm.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consequences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such</a:t>
            </a:r>
            <a:r>
              <a:rPr lang="lt-LT" dirty="0"/>
              <a:t> </a:t>
            </a:r>
            <a:r>
              <a:rPr lang="lt-LT" dirty="0" err="1"/>
              <a:t>low</a:t>
            </a:r>
            <a:r>
              <a:rPr lang="lt-LT" dirty="0"/>
              <a:t> </a:t>
            </a:r>
            <a:r>
              <a:rPr lang="lt-LT" dirty="0" err="1"/>
              <a:t>rainfall</a:t>
            </a:r>
            <a:r>
              <a:rPr lang="lt-LT" dirty="0"/>
              <a:t> </a:t>
            </a:r>
            <a:r>
              <a:rPr lang="lt-LT" dirty="0" err="1"/>
              <a:t>we</a:t>
            </a:r>
            <a:r>
              <a:rPr lang="lt-LT" dirty="0"/>
              <a:t> </a:t>
            </a:r>
            <a:r>
              <a:rPr lang="lt-LT" dirty="0" err="1"/>
              <a:t>feel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see</a:t>
            </a:r>
            <a:r>
              <a:rPr lang="lt-LT" dirty="0"/>
              <a:t>.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lakes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rivers</a:t>
            </a:r>
            <a:r>
              <a:rPr lang="lt-LT" dirty="0"/>
              <a:t> are </a:t>
            </a:r>
            <a:r>
              <a:rPr lang="lt-LT" dirty="0" err="1"/>
              <a:t>drained</a:t>
            </a:r>
            <a:r>
              <a:rPr lang="lt-LT" dirty="0"/>
              <a:t>, </a:t>
            </a:r>
            <a:r>
              <a:rPr lang="lt-LT" dirty="0" err="1"/>
              <a:t>groundwater</a:t>
            </a:r>
            <a:r>
              <a:rPr lang="lt-LT" dirty="0"/>
              <a:t> </a:t>
            </a:r>
            <a:r>
              <a:rPr lang="lt-LT" dirty="0" err="1"/>
              <a:t>do</a:t>
            </a:r>
            <a:r>
              <a:rPr lang="lt-LT" dirty="0"/>
              <a:t> </a:t>
            </a:r>
            <a:r>
              <a:rPr lang="lt-LT" dirty="0" err="1"/>
              <a:t>not</a:t>
            </a:r>
            <a:r>
              <a:rPr lang="lt-LT" dirty="0"/>
              <a:t> </a:t>
            </a:r>
            <a:r>
              <a:rPr lang="lt-LT" dirty="0" err="1"/>
              <a:t>fill</a:t>
            </a:r>
            <a:r>
              <a:rPr lang="lt-LT" dirty="0"/>
              <a:t> </a:t>
            </a:r>
            <a:r>
              <a:rPr lang="lt-LT" dirty="0" err="1"/>
              <a:t>up</a:t>
            </a:r>
            <a:r>
              <a:rPr lang="lt-LT" dirty="0"/>
              <a:t> </a:t>
            </a:r>
            <a:r>
              <a:rPr lang="lt-LT" dirty="0" err="1"/>
              <a:t>wells</a:t>
            </a:r>
            <a:r>
              <a:rPr lang="lt-LT" dirty="0"/>
              <a:t>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2034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AC2474A9-F1C3-4B22-97DF-283B9B8AD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788" y="496559"/>
            <a:ext cx="5040000" cy="2903908"/>
          </a:xfr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3D99EAD1-F904-455E-AA39-A247153F2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788" y="3645024"/>
            <a:ext cx="5040000" cy="287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AB1D0963-0254-420E-AB89-25C7E2834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" y="1116290"/>
            <a:ext cx="8100392" cy="462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67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36016481-5D6D-40F9-9161-B8CC9A193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32756"/>
            <a:ext cx="7861861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94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52E62F8-13CB-4CDE-84F8-5A9933E9C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7653906"/>
              </p:ext>
            </p:extLst>
          </p:nvPr>
        </p:nvGraphicFramePr>
        <p:xfrm>
          <a:off x="585428" y="1224031"/>
          <a:ext cx="7973144" cy="440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5035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C46EF22-A2BF-4C64-A8F2-E75207E8C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DC233980-76BA-43AE-BAB6-1AD9F5198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7168"/>
            <a:ext cx="9144000" cy="53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7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E751F40D-4382-4841-938E-BE23B8523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6" y="1077460"/>
            <a:ext cx="8244408" cy="470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0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220</Words>
  <Application>Microsoft Office PowerPoint</Application>
  <PresentationFormat>Demonstracija ekrane (4:3)</PresentationFormat>
  <Paragraphs>8</Paragraphs>
  <Slides>15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tema</vt:lpstr>
      <vt:lpstr>MONITORING THE WEATHER</vt:lpstr>
      <vt:lpstr>   The main climate indicators: temperature, rainfall, pressure, humidity, wind direction and speed are being monitored and recorded since 2018.  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orai</dc:title>
  <dc:creator>Arnas Rucys</dc:creator>
  <cp:lastModifiedBy>Arnas Rucys</cp:lastModifiedBy>
  <cp:revision>6</cp:revision>
  <dcterms:created xsi:type="dcterms:W3CDTF">2020-05-22T10:50:51Z</dcterms:created>
  <dcterms:modified xsi:type="dcterms:W3CDTF">2020-07-31T06:34:28Z</dcterms:modified>
</cp:coreProperties>
</file>