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69F306-41DD-42F1-BA64-600477E5D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E464A3-21FD-43B4-9AD9-A0113674E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38090C-6558-4A98-9C54-EDE9B1B2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771-E15D-4A12-AFCC-531C48353C66}" type="datetimeFigureOut">
              <a:rPr lang="el-GR" smtClean="0"/>
              <a:t>11/11/2019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53969C-0731-417C-800B-8F05DB58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BFBE7C-3CE9-4CB9-848A-EB5300B5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CBF2-82CF-44A7-896A-42C95805B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69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E1DD57-404A-4367-97A3-E426C5C5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0195156-0BD3-401A-A2B3-80EE0E6F9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1C7DF9-D1D7-491E-B9FF-F34E2E56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771-E15D-4A12-AFCC-531C48353C66}" type="datetimeFigureOut">
              <a:rPr lang="el-GR" smtClean="0"/>
              <a:t>11/11/2019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FACC427-C0FC-4EF2-9F08-88AC3C70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54DBA3-F639-4452-BF35-6F38C358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CBF2-82CF-44A7-896A-42C95805B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27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3AD3E8D-57A8-4DBE-B978-9B42235D5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9D499E1-A989-4FAE-8869-33F3AD164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E53B2E9-38E8-486C-8CCB-2BC020A6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771-E15D-4A12-AFCC-531C48353C66}" type="datetimeFigureOut">
              <a:rPr lang="el-GR" smtClean="0"/>
              <a:t>11/11/2019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10E198-FE99-42C9-BBAB-08E4141D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0D29CF4-8BB1-4FD7-B9FC-A0F0D9D8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CBF2-82CF-44A7-896A-42C95805B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35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E1864A-06A8-4FC4-A060-350ED4DC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99C9CC-3B53-4AB3-93BA-E96AF0E55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75769C-FCCD-4612-83AD-A3198AE1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771-E15D-4A12-AFCC-531C48353C66}" type="datetimeFigureOut">
              <a:rPr lang="el-GR" smtClean="0"/>
              <a:t>11/11/2019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D96B645-30B2-453F-A679-3ED6185E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2FE5A0-3D34-4AFF-99D7-B7563BEE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CBF2-82CF-44A7-896A-42C95805B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14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150686-A39F-48E4-BAE3-958BFFC9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7A6F16B-A5AE-4302-A97F-2CF68C273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886AC6D-E8E9-4F1B-8776-2CB239A6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771-E15D-4A12-AFCC-531C48353C66}" type="datetimeFigureOut">
              <a:rPr lang="el-GR" smtClean="0"/>
              <a:t>11/11/2019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30C7A98-0D95-4933-92C8-753803F7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32AB46-3415-4D65-90D3-1D368A45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CBF2-82CF-44A7-896A-42C95805B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583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4645D6-B7CE-4BF5-A547-9187F716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35BDBF-CFEC-47F0-B707-25EF8E4CB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BCC1D82-1DF9-4C89-85DF-0E0B23B86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EE1C0A0-0C54-4CA4-BF72-F7F08246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771-E15D-4A12-AFCC-531C48353C66}" type="datetimeFigureOut">
              <a:rPr lang="el-GR" smtClean="0"/>
              <a:t>11/11/2019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C95CA54-8341-428E-862A-9622F82B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BE341BF-B86F-4754-80EE-B0222B4B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CBF2-82CF-44A7-896A-42C95805B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24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3DDD15-3EB9-4081-81AC-FF3344E3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740628A-6F73-4982-8763-74AAF2E7F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9B1B09F-48B5-4068-B750-A2E62ED32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E7976FA-2860-46F5-A9A2-F13ED1B1E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D5088DC-D0F8-41F1-872F-8C10ABA1A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0636E7D-764F-46FA-82D3-A72C2198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771-E15D-4A12-AFCC-531C48353C66}" type="datetimeFigureOut">
              <a:rPr lang="el-GR" smtClean="0"/>
              <a:t>11/11/2019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537F316-61AE-468C-AA33-FC708189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0B8EE1E-F763-404D-A31C-02DB2C20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CBF2-82CF-44A7-896A-42C95805B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23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E22A70-D10D-4C44-8B6D-CDBFB2D4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7E6BBF1-3B1A-4F7C-8610-88A15AE7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771-E15D-4A12-AFCC-531C48353C66}" type="datetimeFigureOut">
              <a:rPr lang="el-GR" smtClean="0"/>
              <a:t>11/11/2019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3FEDFD2-AA33-4071-BAF8-A9804727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9197C0F-E6B3-4CFA-A63E-EA303B1F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CBF2-82CF-44A7-896A-42C95805B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51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30771DD-1A37-4341-B219-B370BD89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771-E15D-4A12-AFCC-531C48353C66}" type="datetimeFigureOut">
              <a:rPr lang="el-GR" smtClean="0"/>
              <a:t>11/11/2019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27A341E-8ABF-498C-B70E-F91ECE8C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63E66B5-C689-4BCF-A275-55C4C40F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CBF2-82CF-44A7-896A-42C95805B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23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D1EBF4-518A-43C2-8586-06BC60C8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57A4D2-083B-4AEB-B67F-099B0524B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D36F1BA-63C2-4C40-836C-D559CB785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D6C1C2-5BFB-4C38-A79A-EEB9364B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771-E15D-4A12-AFCC-531C48353C66}" type="datetimeFigureOut">
              <a:rPr lang="el-GR" smtClean="0"/>
              <a:t>11/11/2019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6385591-A43D-4EEA-B2A7-7A2696DE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B23EAD0-B81F-4D77-9D43-E4EF6BA6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CBF2-82CF-44A7-896A-42C95805B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58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106CD1-04D9-44B9-A7AB-5D5544FA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B81ED0B-2D15-4F7C-897D-A03F42B05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0AC5B82-4740-4D77-A787-E0B2F57D9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E0C8B13-998E-4C23-8177-88A0D164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2771-E15D-4A12-AFCC-531C48353C66}" type="datetimeFigureOut">
              <a:rPr lang="el-GR" smtClean="0"/>
              <a:t>11/11/2019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1015022-192E-4669-832A-E79AF44C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8DECDC5-10E5-4A53-8762-406FFD1D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CBF2-82CF-44A7-896A-42C95805B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3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3BD92B0-1EA2-4A2B-94D9-83221B28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115A0C0-FFEC-43E2-B58F-F3E62652B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743DCB-7695-44B1-9466-DEEF79EF7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2771-E15D-4A12-AFCC-531C48353C66}" type="datetimeFigureOut">
              <a:rPr lang="el-GR" smtClean="0"/>
              <a:t>11/11/2019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0177A5-D5CC-42C4-A0D0-86AFEB07D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25E3FA-5FE1-49CA-81CE-3CA1E19C6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DCBF2-82CF-44A7-896A-42C95805B1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49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E8BB8A-200B-4A96-AA7B-E4C55B039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498" y="1274323"/>
            <a:ext cx="9688749" cy="404670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n-US" sz="3600" baseline="30000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ST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GYMNASIUM OF CHOLARGOS </a:t>
            </a:r>
            <a:br>
              <a:rPr lang="en-US" sz="3600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</a:br>
            <a:br>
              <a:rPr lang="en-US" sz="3600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EUROPEAN MOBILITY WEEK</a:t>
            </a:r>
            <a:endParaRPr lang="el-GR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8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2B2FCFA9-E12C-4A62-A827-17E85D02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Teachers and students of Erasmus project …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8DEE80A-8B39-44E0-95BD-58AD86C569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63254"/>
            <a:ext cx="5181600" cy="3890090"/>
          </a:xfrm>
        </p:spPr>
      </p:pic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B8021D3F-0420-4184-8452-F72DCAADB8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9" y="2163254"/>
            <a:ext cx="5181600" cy="3890090"/>
          </a:xfrm>
        </p:spPr>
      </p:pic>
    </p:spTree>
    <p:extLst>
      <p:ext uri="{BB962C8B-B14F-4D97-AF65-F5344CB8AC3E}">
        <p14:creationId xmlns:p14="http://schemas.microsoft.com/office/powerpoint/2010/main" val="34332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BF203AA8-27DF-4A02-A1A1-7C099970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… walking at </a:t>
            </a:r>
            <a:r>
              <a:rPr lang="en-US" sz="3200" dirty="0" err="1">
                <a:latin typeface="Arial Black" panose="020B0A04020102020204" pitchFamily="34" charset="0"/>
              </a:rPr>
              <a:t>Parnitha</a:t>
            </a:r>
            <a:r>
              <a:rPr lang="en-US" sz="3200" dirty="0">
                <a:latin typeface="Arial Black" panose="020B0A04020102020204" pitchFamily="34" charset="0"/>
              </a:rPr>
              <a:t> mountain in terms of European Mobility Week 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8F11695-814B-4BA6-A9FD-6FADE92E3D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6249"/>
            <a:ext cx="5181600" cy="3890090"/>
          </a:xfrm>
        </p:spPr>
      </p:pic>
      <p:pic>
        <p:nvPicPr>
          <p:cNvPr id="11" name="Θέση περιεχομένου 7">
            <a:extLst>
              <a:ext uri="{FF2B5EF4-FFF2-40B4-BE49-F238E27FC236}">
                <a16:creationId xmlns:a16="http://schemas.microsoft.com/office/drawing/2014/main" id="{A7BDB429-963A-443C-8336-2CBD4142D7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6249"/>
            <a:ext cx="5181600" cy="3890090"/>
          </a:xfrm>
        </p:spPr>
      </p:pic>
    </p:spTree>
    <p:extLst>
      <p:ext uri="{BB962C8B-B14F-4D97-AF65-F5344CB8AC3E}">
        <p14:creationId xmlns:p14="http://schemas.microsoft.com/office/powerpoint/2010/main" val="236023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29D58D7D-B15A-4AFA-A985-E58724F4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Students learned about advantages of walking and played interactive games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36FC9C81-95F1-4A7D-8482-A960858502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3188"/>
            <a:ext cx="5513962" cy="4139611"/>
          </a:xfrm>
        </p:spPr>
      </p:pic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68F9654C-9E86-4657-93F2-30BEF65320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94" y="1933188"/>
            <a:ext cx="3944045" cy="4148931"/>
          </a:xfrm>
        </p:spPr>
      </p:pic>
    </p:spTree>
    <p:extLst>
      <p:ext uri="{BB962C8B-B14F-4D97-AF65-F5344CB8AC3E}">
        <p14:creationId xmlns:p14="http://schemas.microsoft.com/office/powerpoint/2010/main" val="12322172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Ευρεία οθόνη</PresentationFormat>
  <Paragraphs>4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Θέμα του Office</vt:lpstr>
      <vt:lpstr>1ST GYMNASIUM OF CHOLARGOS   EUROPEAN MOBILITY WEEK</vt:lpstr>
      <vt:lpstr>Teachers and students of Erasmus project …</vt:lpstr>
      <vt:lpstr>… walking at Parnitha mountain in terms of European Mobility Week </vt:lpstr>
      <vt:lpstr>Students learned about advantages of walking and played interactive games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GYMNASIUM OF CHOLARGOS   EUROPEAN MOBILITY WEEK</dc:title>
  <dc:creator>grigo</dc:creator>
  <cp:lastModifiedBy>grigo</cp:lastModifiedBy>
  <cp:revision>5</cp:revision>
  <dcterms:created xsi:type="dcterms:W3CDTF">2019-11-11T18:52:08Z</dcterms:created>
  <dcterms:modified xsi:type="dcterms:W3CDTF">2019-11-11T19:11:24Z</dcterms:modified>
</cp:coreProperties>
</file>