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57" r:id="rId4"/>
    <p:sldId id="258" r:id="rId5"/>
    <p:sldId id="273" r:id="rId6"/>
    <p:sldId id="259" r:id="rId7"/>
    <p:sldId id="260" r:id="rId8"/>
    <p:sldId id="266" r:id="rId9"/>
    <p:sldId id="261" r:id="rId10"/>
    <p:sldId id="262" r:id="rId11"/>
    <p:sldId id="263" r:id="rId12"/>
    <p:sldId id="265" r:id="rId13"/>
    <p:sldId id="275" r:id="rId14"/>
    <p:sldId id="276" r:id="rId15"/>
    <p:sldId id="274" r:id="rId16"/>
    <p:sldId id="271" r:id="rId17"/>
    <p:sldId id="267" r:id="rId18"/>
    <p:sldId id="268" r:id="rId19"/>
    <p:sldId id="269" r:id="rId20"/>
    <p:sldId id="270" r:id="rId21"/>
    <p:sldId id="272" r:id="rId22"/>
    <p:sldId id="277" r:id="rId23"/>
    <p:sldId id="278" r:id="rId24"/>
    <p:sldId id="280" r:id="rId25"/>
    <p:sldId id="279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9" r:id="rId34"/>
    <p:sldId id="288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90764-2704-496D-8FA3-55D1C046797C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9805F-7D63-4EA6-B0AD-7646AFB23C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4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9805F-7D63-4EA6-B0AD-7646AFB23C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50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58DA3F-F7D7-43EA-8941-352C3DEC0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6EDE8D-B299-44D9-B9CC-88A946741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154088-3DBE-418D-BFC1-02C4019B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CE2329-045C-4427-A97B-E2AA65A4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B9049D-9CA9-438C-B282-8E8147E9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42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A8BBF-ACCE-4DA9-B248-5B0F399B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D59352-4AF4-4BED-A9E7-102B5B3DA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0AC854-2876-4ED0-B22A-3103B13E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4F950F-320D-472D-BF72-4354B807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50F25F-A43C-4066-A6DD-B2951D0F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2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559C01D-6F12-48CF-9DC8-C5825093E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AD2D2C-1340-484C-9414-1A152E44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AE7D72-7C2C-4B29-8B6F-159B263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F5C4F9-9DFA-423E-AA14-B82F9051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CC8D4C-6F1D-4327-84A6-A13E81D6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89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73A9F1-CFB0-4A24-B091-E448FDD0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4FACCA-6C9E-4D62-986A-AE0D3CB6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A1CACB-10C9-4B2A-8384-647A8F50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F1584A-7296-479E-BBAB-9B9B3EBB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41232B-328A-47CA-948D-BCBB201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60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DF7C49-87C2-4A24-964F-51399573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8800E7-1310-41F9-9968-2AB87439E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5093B1-286F-418B-ACD1-E5B3FFFB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EE20BB-D7D9-498A-AC97-100A759A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6CC47C-43A2-4EC5-8B52-A76A19F8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6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F27EA5-084D-4684-AA4A-2D0EDBD6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8C4A44-BA88-49ED-B754-9FB7E3B0C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47D9C87-A49C-4E13-8F30-2BA2ACA41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282E6B-0C50-4F4C-8791-874968B8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4BADE4-B29D-42EF-85F1-5868BEFA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DE9701-2815-4448-BE7B-AFAA8A80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77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C27D9E-CEE6-4F0D-B443-5AF4B6AD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4FB638-B47D-48D1-8A96-3A4B342E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E232E9-8DB4-44D2-A11D-6F564B621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8501C30-02B7-4494-9BAB-FF90C9288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F733194-9995-461E-96E8-41CE31904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8AC1C9B-54DA-4D90-954B-840C739C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7024C4-3B83-4B10-A038-28158267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DB4E363-0B31-4462-9A05-2C473A67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15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D43F8-05EF-474C-BBBE-BA504EDD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3341ED8-7E7D-490E-AB7C-904FF7EA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06546A8-7BA6-4AC3-8757-3CEEB634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1FB69C-8BF6-4E09-9F43-5133930C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B50AE5-D077-4497-85F9-089DFD3E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74DCDC9-34D8-42D2-8D2D-A2E86781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39A169C-B831-465A-93EA-48DE8D36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8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F30352-D484-40F8-A2E6-E0A57EB7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A53238-3036-41AE-B7C0-D3D4415D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87228B1-8C0B-423E-B86A-3FDFD02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1A1926-0DCB-4779-86B9-FB0FF47C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5FA020-4247-4A6B-AE01-995FAE96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8182C8-9F39-4B79-81AA-1E8B8CE6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5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23CA37-68AD-4971-A58E-FC6FE89D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BA6EC12-E53F-441D-9D1D-77A40F1C8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A592D0-FB5E-4DC4-8EDE-8DA3841AC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B78E22-3BA7-46D8-8EDD-3C7C6D67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0EFCBE-7396-405D-8112-B17F4502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8433AE-B170-45B3-B84D-2256A13E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2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D86A97-E121-40AA-85D7-31712370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4B6805-93FB-46C8-9B56-30397B99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43520B-CCA5-492A-8D0F-AC10046DA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205F-B3C3-409F-A19F-AE367062F497}" type="datetimeFigureOut">
              <a:rPr lang="el-GR" smtClean="0"/>
              <a:t>19/5/2019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4D819C-EA7C-45EC-A201-CB80F0947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20D96D-D072-40DB-830E-1358188E4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C587-37CD-49F6-9D8F-8B4E94C79E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7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84D44B-3E83-4E5C-874C-A8D9EE6EB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32" y="1122363"/>
            <a:ext cx="109728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MOBILITY TO ROERMOND - NETHERLANDS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7AB7730-CC40-4636-8E5E-9400B4B26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518" y="4241260"/>
            <a:ext cx="9043481" cy="10165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12/5 – 18/5/2019</a:t>
            </a:r>
            <a:endParaRPr lang="el-G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9F39127-E009-469E-8A8A-8CD7512F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188"/>
            <a:ext cx="10515600" cy="11767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CLIMATE BASED LESSONS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26F92B4-E981-4C0D-86D2-57E22EDBDA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" y="1312915"/>
            <a:ext cx="5771595" cy="4333029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C4008E1-F835-42BD-ABD1-1CD645124D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1312915"/>
            <a:ext cx="5771594" cy="4333029"/>
          </a:xfrm>
        </p:spPr>
      </p:pic>
    </p:spTree>
    <p:extLst>
      <p:ext uri="{BB962C8B-B14F-4D97-AF65-F5344CB8AC3E}">
        <p14:creationId xmlns:p14="http://schemas.microsoft.com/office/powerpoint/2010/main" val="29016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23F46D9-4D56-4C49-8729-71904B7E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THE LESSON CONDUCTED BY THE GREEK TEACHERS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N. LEKKA AND S. PANTOS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F8309D2A-B7B4-4B59-A5A9-A12E5CFA55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7" y="2056249"/>
            <a:ext cx="5735113" cy="430564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9107657-166B-41AD-9793-E3DD98E2A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6248"/>
            <a:ext cx="5735111" cy="4305639"/>
          </a:xfrm>
        </p:spPr>
      </p:pic>
    </p:spTree>
    <p:extLst>
      <p:ext uri="{BB962C8B-B14F-4D97-AF65-F5344CB8AC3E}">
        <p14:creationId xmlns:p14="http://schemas.microsoft.com/office/powerpoint/2010/main" val="392644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E872312-2794-46F3-9D1F-FF34CCF2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HAVING FREE TIME FOR SIGHTSEEING ROERMOND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BDA3FCAF-51F1-458B-92D7-895B20E0C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1" y="1877438"/>
            <a:ext cx="5743883" cy="4312225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32695643-F6D9-464D-899D-BFAC0C6BAC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42" y="1877438"/>
            <a:ext cx="5753300" cy="4312225"/>
          </a:xfrm>
        </p:spPr>
      </p:pic>
    </p:spTree>
    <p:extLst>
      <p:ext uri="{BB962C8B-B14F-4D97-AF65-F5344CB8AC3E}">
        <p14:creationId xmlns:p14="http://schemas.microsoft.com/office/powerpoint/2010/main" val="373279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81EC1-AB48-4A4B-AFED-4D33457F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34" y="365126"/>
            <a:ext cx="10499354" cy="10259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TEACHERS’ DELEGATIONS VISIT MAASTRICHT 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3C511BFE-5062-4C7E-94BB-75ECC85510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8" y="1887166"/>
            <a:ext cx="5730926" cy="4302497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C962E4B2-E338-4587-88C2-7BF9E96D0A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9" y="1887166"/>
            <a:ext cx="5730926" cy="4302497"/>
          </a:xfrm>
        </p:spPr>
      </p:pic>
    </p:spTree>
    <p:extLst>
      <p:ext uri="{BB962C8B-B14F-4D97-AF65-F5344CB8AC3E}">
        <p14:creationId xmlns:p14="http://schemas.microsoft.com/office/powerpoint/2010/main" val="69937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D18C67A-8228-4C63-99D6-1FDFD848B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" y="583659"/>
            <a:ext cx="5821628" cy="4370591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9DCBE665-2E9B-4278-BA6F-9A8E7BBDB2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0162"/>
            <a:ext cx="5873455" cy="4409501"/>
          </a:xfrm>
        </p:spPr>
      </p:pic>
    </p:spTree>
    <p:extLst>
      <p:ext uri="{BB962C8B-B14F-4D97-AF65-F5344CB8AC3E}">
        <p14:creationId xmlns:p14="http://schemas.microsoft.com/office/powerpoint/2010/main" val="97160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3FBE12E1-0515-4B28-B67F-083514B5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4" y="1177047"/>
            <a:ext cx="10663136" cy="3394953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 2</a:t>
            </a:r>
            <a:r>
              <a:rPr lang="en-US" sz="6000" baseline="30000" dirty="0">
                <a:latin typeface="Arial Black" panose="020B0A04020102020204" pitchFamily="34" charset="0"/>
              </a:rPr>
              <a:t>ND</a:t>
            </a:r>
            <a:r>
              <a:rPr lang="en-US" sz="6000" dirty="0">
                <a:latin typeface="Arial Black" panose="020B0A04020102020204" pitchFamily="34" charset="0"/>
              </a:rPr>
              <a:t> DAY (14/5/2019)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67927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A89222-4776-44EA-9736-4A5F2893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COORDINATORS’ MEETING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726AE991-AC93-490E-BAC3-E17EFE961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0" y="1809346"/>
            <a:ext cx="5834584" cy="4380318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EB13B436-ECC4-4239-982C-498B5E8BF3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02" y="1809346"/>
            <a:ext cx="5834582" cy="4380317"/>
          </a:xfrm>
        </p:spPr>
      </p:pic>
    </p:spTree>
    <p:extLst>
      <p:ext uri="{BB962C8B-B14F-4D97-AF65-F5344CB8AC3E}">
        <p14:creationId xmlns:p14="http://schemas.microsoft.com/office/powerpoint/2010/main" val="283845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E2E28A-9867-4296-91CB-F3E28B8B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LESSONS FOR STUDENTS ABOUT GLOBAL WARMING AND AMSTERDAM / WATER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A19BC41E-5534-4AEC-BC1A-620C532430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2" y="1780489"/>
            <a:ext cx="2763441" cy="3684588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5271B40-8B06-44FA-8FE5-359F553C09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29" y="1690688"/>
            <a:ext cx="3901440" cy="2194560"/>
          </a:xfr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C7C1B58-4D63-4D8F-9063-A749C885A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40" y="2095512"/>
            <a:ext cx="4106135" cy="307960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48CC393-1041-4978-A57D-A8D9873D4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61" y="4025869"/>
            <a:ext cx="3578482" cy="26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761976-69AE-4A53-A6E5-BB12FEC0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01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“WARTERWALK” THROUGH ROERMOND : the importance of accurate level of the water – dams for protecting the city of </a:t>
            </a:r>
            <a:r>
              <a:rPr lang="en-US" sz="2800" dirty="0" err="1">
                <a:latin typeface="Arial Black" panose="020B0A04020102020204" pitchFamily="34" charset="0"/>
              </a:rPr>
              <a:t>Roermond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F48E3BB-0509-4F3B-88D5-FAC6CE7655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2021792"/>
            <a:ext cx="5551604" cy="4167871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EF79184-FE47-4CA4-9AB2-9B6774D737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64" y="2021791"/>
            <a:ext cx="5551604" cy="4167871"/>
          </a:xfrm>
        </p:spPr>
      </p:pic>
    </p:spTree>
    <p:extLst>
      <p:ext uri="{BB962C8B-B14F-4D97-AF65-F5344CB8AC3E}">
        <p14:creationId xmlns:p14="http://schemas.microsoft.com/office/powerpoint/2010/main" val="5204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23CE902-CB38-487F-A800-26041D32B0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0" y="1478604"/>
            <a:ext cx="6275132" cy="4711060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8A75C717-D7B7-4512-B5BC-20BD4B327C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48" y="1478604"/>
            <a:ext cx="5351762" cy="4711059"/>
          </a:xfrm>
        </p:spPr>
      </p:pic>
    </p:spTree>
    <p:extLst>
      <p:ext uri="{BB962C8B-B14F-4D97-AF65-F5344CB8AC3E}">
        <p14:creationId xmlns:p14="http://schemas.microsoft.com/office/powerpoint/2010/main" val="178775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29A80B-B85F-4811-85C0-C4DE06BA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ARRIVAL OF TEACHERS AND STUDENTS AT ROERMOND</a:t>
            </a:r>
            <a:endParaRPr lang="el-GR" sz="2400" dirty="0"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F3F941-BC58-4B55-855B-3E6AF7CF9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5" y="1540905"/>
            <a:ext cx="6596024" cy="4951970"/>
          </a:xfrm>
        </p:spPr>
      </p:pic>
    </p:spTree>
    <p:extLst>
      <p:ext uri="{BB962C8B-B14F-4D97-AF65-F5344CB8AC3E}">
        <p14:creationId xmlns:p14="http://schemas.microsoft.com/office/powerpoint/2010/main" val="139436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B56D605E-7CBC-4F11-B491-AAC7C927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62" y="1741251"/>
            <a:ext cx="10030838" cy="3472775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3</a:t>
            </a:r>
            <a:r>
              <a:rPr lang="en-US" sz="6000" baseline="30000" dirty="0">
                <a:latin typeface="Arial Black" panose="020B0A04020102020204" pitchFamily="34" charset="0"/>
              </a:rPr>
              <a:t>RD</a:t>
            </a:r>
            <a:r>
              <a:rPr lang="en-US" sz="6000" dirty="0">
                <a:latin typeface="Arial Black" panose="020B0A04020102020204" pitchFamily="34" charset="0"/>
              </a:rPr>
              <a:t>  DAY (15/5/2019)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349021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C28B9A-0CA1-4D8C-858E-6D4D14A1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VISIT TO AMSTERDAM – SIGHTSEEING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D8E63E3-D9B0-4608-877B-658C910BD8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3" y="1690688"/>
            <a:ext cx="6272632" cy="4709183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1AB3C73E-AD0D-4C45-BDC8-184D400192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25" y="1313234"/>
            <a:ext cx="3950949" cy="5262664"/>
          </a:xfrm>
        </p:spPr>
      </p:pic>
    </p:spTree>
    <p:extLst>
      <p:ext uri="{BB962C8B-B14F-4D97-AF65-F5344CB8AC3E}">
        <p14:creationId xmlns:p14="http://schemas.microsoft.com/office/powerpoint/2010/main" val="197058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AC4AA6A5-3345-4C63-AB9B-0CD0A6892B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7" y="836579"/>
            <a:ext cx="5653182" cy="4244131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F326FECD-68A8-4DE0-AC02-2639364367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4" y="1916349"/>
            <a:ext cx="5834583" cy="4380318"/>
          </a:xfrm>
        </p:spPr>
      </p:pic>
    </p:spTree>
    <p:extLst>
      <p:ext uri="{BB962C8B-B14F-4D97-AF65-F5344CB8AC3E}">
        <p14:creationId xmlns:p14="http://schemas.microsoft.com/office/powerpoint/2010/main" val="362174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8538FDC-942D-47F1-A90C-4C8D77D215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5" y="1862846"/>
            <a:ext cx="5782755" cy="4341408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34738948-A67C-44AF-9AEB-64547B627E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0119"/>
            <a:ext cx="5925285" cy="4448412"/>
          </a:xfrm>
        </p:spPr>
      </p:pic>
    </p:spTree>
    <p:extLst>
      <p:ext uri="{BB962C8B-B14F-4D97-AF65-F5344CB8AC3E}">
        <p14:creationId xmlns:p14="http://schemas.microsoft.com/office/powerpoint/2010/main" val="729417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75DCFEB0-1282-4D8D-9ED8-F54BDF8B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21" y="1507787"/>
            <a:ext cx="10128114" cy="3686782"/>
          </a:xfrm>
          <a:ln w="762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Arial Black" panose="020B0A04020102020204" pitchFamily="34" charset="0"/>
              </a:rPr>
              <a:t>4</a:t>
            </a:r>
            <a:r>
              <a:rPr lang="en-US" sz="6000" baseline="30000" dirty="0">
                <a:solidFill>
                  <a:prstClr val="black"/>
                </a:solidFill>
                <a:latin typeface="Arial Black" panose="020B0A04020102020204" pitchFamily="34" charset="0"/>
              </a:rPr>
              <a:t>TH</a:t>
            </a:r>
            <a:r>
              <a:rPr lang="en-US" sz="6000" dirty="0">
                <a:solidFill>
                  <a:prstClr val="black"/>
                </a:solidFill>
                <a:latin typeface="Arial Black" panose="020B0A04020102020204" pitchFamily="34" charset="0"/>
              </a:rPr>
              <a:t> DAY (16/5/2019)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4969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197769-EC25-4643-8744-A1CDC8B9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WATER TREATMENT PLANT – LEARNING ABOUT THE WATER TREATMENT PROCESS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8CF3791-960D-4571-B7CE-A365F71EC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2" y="1887166"/>
            <a:ext cx="5730926" cy="4302497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47C43BC8-7726-4FDB-A1E7-70679E5F27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8" y="1887166"/>
            <a:ext cx="5730926" cy="4302497"/>
          </a:xfrm>
        </p:spPr>
      </p:pic>
    </p:spTree>
    <p:extLst>
      <p:ext uri="{BB962C8B-B14F-4D97-AF65-F5344CB8AC3E}">
        <p14:creationId xmlns:p14="http://schemas.microsoft.com/office/powerpoint/2010/main" val="247146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509BA-85EF-4136-A57C-1811BD3D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6" y="365126"/>
            <a:ext cx="10470171" cy="103565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SMELL WASN’T SO GOOD!!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C56682D-95F7-490C-A297-763F506A8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2" y="2062264"/>
            <a:ext cx="5497695" cy="4127399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9738ABF-0130-468A-B0DB-5BFD7CDF38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8" y="2062264"/>
            <a:ext cx="5497695" cy="4127399"/>
          </a:xfrm>
        </p:spPr>
      </p:pic>
    </p:spTree>
    <p:extLst>
      <p:ext uri="{BB962C8B-B14F-4D97-AF65-F5344CB8AC3E}">
        <p14:creationId xmlns:p14="http://schemas.microsoft.com/office/powerpoint/2010/main" val="2163779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3B4D5F-A0B7-46D1-87F0-ED74C40F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AT SCHOOL – AN INTERNATIONAL BUFFET FOR TEACHERS, STUDENTS AND PARENTS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403DA81-DB8B-477E-9092-27D1F4DD6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0" y="1926077"/>
            <a:ext cx="5679096" cy="4263586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1F99124-A4B1-4F11-9471-077C909F89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8" y="1926077"/>
            <a:ext cx="5679096" cy="4263586"/>
          </a:xfrm>
        </p:spPr>
      </p:pic>
    </p:spTree>
    <p:extLst>
      <p:ext uri="{BB962C8B-B14F-4D97-AF65-F5344CB8AC3E}">
        <p14:creationId xmlns:p14="http://schemas.microsoft.com/office/powerpoint/2010/main" val="2269059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F15ED825-489F-4174-9B82-F66CE137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THE PERFORMANCE OF PLAY 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“EVERYBODY’S WATER”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F976A682-5635-4C55-99E0-28E5A86020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8" y="1595001"/>
            <a:ext cx="5795982" cy="4351338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977999A8-A60F-4F27-9F79-0D61A3154D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507787"/>
            <a:ext cx="5912151" cy="4438552"/>
          </a:xfrm>
        </p:spPr>
      </p:pic>
    </p:spTree>
    <p:extLst>
      <p:ext uri="{BB962C8B-B14F-4D97-AF65-F5344CB8AC3E}">
        <p14:creationId xmlns:p14="http://schemas.microsoft.com/office/powerpoint/2010/main" val="260056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97F9AEB3-957A-4869-B96A-A7E405B1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323" y="1361871"/>
            <a:ext cx="10079476" cy="4153711"/>
          </a:xfrm>
          <a:solidFill>
            <a:schemeClr val="bg2"/>
          </a:solidFill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Arial Black" panose="020B0A04020102020204" pitchFamily="34" charset="0"/>
              </a:rPr>
              <a:t> 5</a:t>
            </a:r>
            <a:r>
              <a:rPr lang="en-US" sz="6000" baseline="30000" dirty="0">
                <a:solidFill>
                  <a:prstClr val="black"/>
                </a:solidFill>
                <a:latin typeface="Arial Black" panose="020B0A04020102020204" pitchFamily="34" charset="0"/>
              </a:rPr>
              <a:t>TH</a:t>
            </a:r>
            <a:r>
              <a:rPr lang="en-US" sz="6000" dirty="0">
                <a:solidFill>
                  <a:prstClr val="black"/>
                </a:solidFill>
                <a:latin typeface="Arial Black" panose="020B0A04020102020204" pitchFamily="34" charset="0"/>
              </a:rPr>
              <a:t> DAY (17/5/2019)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62615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DA3C0F0-1C0F-4692-8456-4A10F9CF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 A HISTORICAL CITY IN THE SOUTHERN PART OF NETHERLANDS …</a:t>
            </a:r>
            <a:endParaRPr lang="el-GR" sz="2400" dirty="0">
              <a:latin typeface="Arial Black" panose="020B0A04020102020204" pitchFamily="34" charset="0"/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6516A99A-3B99-45EA-9600-D146F93AF9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5" y="1797502"/>
            <a:ext cx="5503572" cy="4131811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105FC8D7-AEC0-4B59-8EE4-DBF085E805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93" y="1797502"/>
            <a:ext cx="5503572" cy="4131811"/>
          </a:xfrm>
        </p:spPr>
      </p:pic>
    </p:spTree>
    <p:extLst>
      <p:ext uri="{BB962C8B-B14F-4D97-AF65-F5344CB8AC3E}">
        <p14:creationId xmlns:p14="http://schemas.microsoft.com/office/powerpoint/2010/main" val="1566396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34ABDEB0-51B2-419F-ACF7-0641AB6E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VISIT TO THE DELTA WORKS : facing floods</a:t>
            </a:r>
            <a:endParaRPr lang="el-GR" sz="3600" dirty="0">
              <a:latin typeface="Arial Black" panose="020B0A04020102020204" pitchFamily="34" charset="0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E7A74E0-1FB1-42FE-89DA-856F1BA248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3" y="1690688"/>
            <a:ext cx="5668527" cy="4255651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7EF5ECB-A503-4733-84F4-F586EB6CC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5668527" cy="4255651"/>
          </a:xfrm>
        </p:spPr>
      </p:pic>
    </p:spTree>
    <p:extLst>
      <p:ext uri="{BB962C8B-B14F-4D97-AF65-F5344CB8AC3E}">
        <p14:creationId xmlns:p14="http://schemas.microsoft.com/office/powerpoint/2010/main" val="336936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D8C7CFF-0D14-4EE8-82CF-58C79DF94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4" y="616337"/>
            <a:ext cx="5886236" cy="4419096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1D48AC3-761D-4036-9B39-43A8C7024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98" y="2125327"/>
            <a:ext cx="5491264" cy="4122570"/>
          </a:xfrm>
        </p:spPr>
      </p:pic>
    </p:spTree>
    <p:extLst>
      <p:ext uri="{BB962C8B-B14F-4D97-AF65-F5344CB8AC3E}">
        <p14:creationId xmlns:p14="http://schemas.microsoft.com/office/powerpoint/2010/main" val="133772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CBCFBB-BEE2-430C-BC11-FA59E048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BOATTRIP OOSTERSCHELDE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9E22DC3-E122-4BF2-8803-20BA1CBDF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4" y="1690689"/>
            <a:ext cx="5668526" cy="425565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CCE5A3C-C776-40FB-8600-6B3FD2C57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15" y="1690688"/>
            <a:ext cx="5668526" cy="4255650"/>
          </a:xfrm>
        </p:spPr>
      </p:pic>
    </p:spTree>
    <p:extLst>
      <p:ext uri="{BB962C8B-B14F-4D97-AF65-F5344CB8AC3E}">
        <p14:creationId xmlns:p14="http://schemas.microsoft.com/office/powerpoint/2010/main" val="2296859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1C8C125-FAFC-4640-86B3-F3B3F4D2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7" y="1848254"/>
            <a:ext cx="10468583" cy="3647873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THE DEPARTURE</a:t>
            </a:r>
            <a:endParaRPr lang="el-GR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21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9F61A0-45D2-40BC-9905-C39F4DF4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28" y="365126"/>
            <a:ext cx="10429672" cy="110375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DEPARTURE FROM ROERMOND WITH PLEASANT MEMORIES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EF85D56-AE99-460C-9FF3-C43A534AAE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5" y="1775891"/>
            <a:ext cx="5669604" cy="4256459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5781939-89A0-434E-9391-FF8E19E0E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5783094" cy="4341662"/>
          </a:xfrm>
        </p:spPr>
      </p:pic>
    </p:spTree>
    <p:extLst>
      <p:ext uri="{BB962C8B-B14F-4D97-AF65-F5344CB8AC3E}">
        <p14:creationId xmlns:p14="http://schemas.microsoft.com/office/powerpoint/2010/main" val="258862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A3E256A-7E29-4227-A4AC-70D0F557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ON THE BANKS OF RIVERS ROER AND MAAS </a:t>
            </a:r>
            <a:endParaRPr lang="el-GR" sz="24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95FB061-FD00-42CE-B142-B0503AB20A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8" y="2168255"/>
            <a:ext cx="5760395" cy="4324620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DA18A4EC-CB10-4405-801F-B34E4B583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04" y="2168255"/>
            <a:ext cx="5759046" cy="4323608"/>
          </a:xfrm>
        </p:spPr>
      </p:pic>
    </p:spTree>
    <p:extLst>
      <p:ext uri="{BB962C8B-B14F-4D97-AF65-F5344CB8AC3E}">
        <p14:creationId xmlns:p14="http://schemas.microsoft.com/office/powerpoint/2010/main" val="19269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C0F09BFD-E2A2-4143-9FF3-5E5EC37C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16" y="1605064"/>
            <a:ext cx="10005031" cy="2986391"/>
          </a:xfrm>
          <a:ln w="76200"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  <a:r>
              <a:rPr lang="en-US" baseline="30000" dirty="0">
                <a:latin typeface="Arial Black" panose="020B0A04020102020204" pitchFamily="34" charset="0"/>
              </a:rPr>
              <a:t>ST</a:t>
            </a:r>
            <a:r>
              <a:rPr lang="en-US" dirty="0">
                <a:latin typeface="Arial Black" panose="020B0A04020102020204" pitchFamily="34" charset="0"/>
              </a:rPr>
              <a:t> DAY (13/5/2019)</a:t>
            </a:r>
            <a:endParaRPr lang="el-G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2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E3DED76-A66E-4F1C-8B11-9AE3A05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VISIT THE CITY HALL – PRESENTATION OF THE CITY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2913B01-2401-4229-9560-3D4537EF45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7507"/>
            <a:ext cx="3967264" cy="5284396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C348C53-BAAC-447C-BEB3-FEDA0E4049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1" y="2056248"/>
            <a:ext cx="6081409" cy="4565623"/>
          </a:xfrm>
        </p:spPr>
      </p:pic>
    </p:spTree>
    <p:extLst>
      <p:ext uri="{BB962C8B-B14F-4D97-AF65-F5344CB8AC3E}">
        <p14:creationId xmlns:p14="http://schemas.microsoft.com/office/powerpoint/2010/main" val="133606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C43756A-0FEE-4014-84C7-12490044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952" y="77821"/>
            <a:ext cx="10244847" cy="95331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AT SCHOOL “BC BROEKHIN ROERMOND”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293BC54-1F3D-4572-9581-12C42E9E8E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5" y="1272863"/>
            <a:ext cx="3681929" cy="4904330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CABDDC06-9C6D-4EF5-BD98-D99C0C62BB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44" y="981238"/>
            <a:ext cx="4279460" cy="3212808"/>
          </a:xfrm>
        </p:spPr>
      </p:pic>
      <p:pic>
        <p:nvPicPr>
          <p:cNvPr id="11" name="Θέση περιεχομένου 5">
            <a:extLst>
              <a:ext uri="{FF2B5EF4-FFF2-40B4-BE49-F238E27FC236}">
                <a16:creationId xmlns:a16="http://schemas.microsoft.com/office/drawing/2014/main" id="{D25C8C13-9D29-4078-BD77-75D8B7CCA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3" y="4348179"/>
            <a:ext cx="3343081" cy="2509821"/>
          </a:xfrm>
          <a:prstGeom prst="rect">
            <a:avLst/>
          </a:prstGeom>
        </p:spPr>
      </p:pic>
      <p:pic>
        <p:nvPicPr>
          <p:cNvPr id="12" name="Θέση περιεχομένου 7">
            <a:extLst>
              <a:ext uri="{FF2B5EF4-FFF2-40B4-BE49-F238E27FC236}">
                <a16:creationId xmlns:a16="http://schemas.microsoft.com/office/drawing/2014/main" id="{8BCED6CF-6583-49B4-BF11-371B7D67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4" y="3229629"/>
            <a:ext cx="3444730" cy="25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37D6D3-1EF1-4107-A905-007EA99D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09" y="551604"/>
            <a:ext cx="10226978" cy="62544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STAFF ROOM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598F38C-DCAC-4491-A3F9-EBFC2920A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9" y="1838527"/>
            <a:ext cx="5821627" cy="4370591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5F9CC6CB-1DBA-4710-B9F9-A5E23F4D1D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6" y="1935804"/>
            <a:ext cx="5752182" cy="4318455"/>
          </a:xfrm>
        </p:spPr>
      </p:pic>
    </p:spTree>
    <p:extLst>
      <p:ext uri="{BB962C8B-B14F-4D97-AF65-F5344CB8AC3E}">
        <p14:creationId xmlns:p14="http://schemas.microsoft.com/office/powerpoint/2010/main" val="41680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Τίτλος 16">
            <a:extLst>
              <a:ext uri="{FF2B5EF4-FFF2-40B4-BE49-F238E27FC236}">
                <a16:creationId xmlns:a16="http://schemas.microsoft.com/office/drawing/2014/main" id="{90CD174D-16E4-466F-AF8F-2B9F8B11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74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WELCOMING ALL GUESTS BY THE HEAD DIRECTOR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6BBAB538-1533-4A11-AE2E-574991914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3" y="1697182"/>
            <a:ext cx="5659877" cy="4249157"/>
          </a:xfrm>
        </p:spPr>
      </p:pic>
      <p:pic>
        <p:nvPicPr>
          <p:cNvPr id="16" name="Θέση περιεχομένου 15">
            <a:extLst>
              <a:ext uri="{FF2B5EF4-FFF2-40B4-BE49-F238E27FC236}">
                <a16:creationId xmlns:a16="http://schemas.microsoft.com/office/drawing/2014/main" id="{405723DC-8B96-449D-AF4E-5D6E4E85F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52" y="1697181"/>
            <a:ext cx="5659879" cy="4249158"/>
          </a:xfrm>
        </p:spPr>
      </p:pic>
    </p:spTree>
    <p:extLst>
      <p:ext uri="{BB962C8B-B14F-4D97-AF65-F5344CB8AC3E}">
        <p14:creationId xmlns:p14="http://schemas.microsoft.com/office/powerpoint/2010/main" val="8021535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Ευρεία οθόνη</PresentationFormat>
  <Paragraphs>31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Θέμα του Office</vt:lpstr>
      <vt:lpstr>MOBILITY TO ROERMOND - NETHERLANDS</vt:lpstr>
      <vt:lpstr>ARRIVAL OF TEACHERS AND STUDENTS AT ROERMOND</vt:lpstr>
      <vt:lpstr> A HISTORICAL CITY IN THE SOUTHERN PART OF NETHERLANDS …</vt:lpstr>
      <vt:lpstr>ON THE BANKS OF RIVERS ROER AND MAAS </vt:lpstr>
      <vt:lpstr>1ST DAY (13/5/2019)</vt:lpstr>
      <vt:lpstr>VISIT THE CITY HALL – PRESENTATION OF THE CITY</vt:lpstr>
      <vt:lpstr>AT SCHOOL “BC BROEKHIN ROERMOND”</vt:lpstr>
      <vt:lpstr>STAFF ROOM</vt:lpstr>
      <vt:lpstr>WELCOMING ALL GUESTS BY THE HEAD DIRECTOR</vt:lpstr>
      <vt:lpstr>CLIMATE BASED LESSONS</vt:lpstr>
      <vt:lpstr>THE LESSON CONDUCTED BY THE GREEK TEACHERS  N. LEKKA AND S. PANTOS</vt:lpstr>
      <vt:lpstr>HAVING FREE TIME FOR SIGHTSEEING ROERMOND</vt:lpstr>
      <vt:lpstr>TEACHERS’ DELEGATIONS VISIT MAASTRICHT </vt:lpstr>
      <vt:lpstr>Παρουσίαση του PowerPoint</vt:lpstr>
      <vt:lpstr> 2ND DAY (14/5/2019)</vt:lpstr>
      <vt:lpstr>COORDINATORS’ MEETING</vt:lpstr>
      <vt:lpstr>LESSONS FOR STUDENTS ABOUT GLOBAL WARMING AND AMSTERDAM / WATER</vt:lpstr>
      <vt:lpstr>“WARTERWALK” THROUGH ROERMOND : the importance of accurate level of the water – dams for protecting the city of Roermond </vt:lpstr>
      <vt:lpstr>Παρουσίαση του PowerPoint</vt:lpstr>
      <vt:lpstr>3RD  DAY (15/5/2019)</vt:lpstr>
      <vt:lpstr>VISIT TO AMSTERDAM – SIGHTSEEING</vt:lpstr>
      <vt:lpstr>Παρουσίαση του PowerPoint</vt:lpstr>
      <vt:lpstr>Παρουσίαση του PowerPoint</vt:lpstr>
      <vt:lpstr>4TH DAY (16/5/2019)</vt:lpstr>
      <vt:lpstr>WATER TREATMENT PLANT – LEARNING ABOUT THE WATER TREATMENT PROCESS</vt:lpstr>
      <vt:lpstr>SMELL WASN’T SO GOOD!!</vt:lpstr>
      <vt:lpstr>AT SCHOOL – AN INTERNATIONAL BUFFET FOR TEACHERS, STUDENTS AND PARENTS</vt:lpstr>
      <vt:lpstr>THE PERFORMANCE OF PLAY  “EVERYBODY’S WATER”</vt:lpstr>
      <vt:lpstr> 5TH DAY (17/5/2019)</vt:lpstr>
      <vt:lpstr>VISIT TO THE DELTA WORKS : facing floods</vt:lpstr>
      <vt:lpstr>Παρουσίαση του PowerPoint</vt:lpstr>
      <vt:lpstr>BOATTRIP OOSTERSCHELDE</vt:lpstr>
      <vt:lpstr>THE DEPARTURE</vt:lpstr>
      <vt:lpstr>DEPARTURE FROM ROERMOND WITH PLEASANT MEMORIES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grigo</dc:creator>
  <cp:lastModifiedBy>grigo</cp:lastModifiedBy>
  <cp:revision>68</cp:revision>
  <dcterms:created xsi:type="dcterms:W3CDTF">2019-05-19T07:19:00Z</dcterms:created>
  <dcterms:modified xsi:type="dcterms:W3CDTF">2019-05-19T12:21:46Z</dcterms:modified>
</cp:coreProperties>
</file>