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97310" y="2578609"/>
            <a:ext cx="6232290" cy="1549255"/>
          </a:xfrm>
        </p:spPr>
        <p:txBody>
          <a:bodyPr>
            <a:noAutofit/>
          </a:bodyPr>
          <a:lstStyle/>
          <a:p>
            <a:r>
              <a:rPr lang="lt-LT" sz="6600" dirty="0" err="1"/>
              <a:t>Logo</a:t>
            </a:r>
            <a:r>
              <a:rPr lang="lt-LT" sz="6600" dirty="0"/>
              <a:t> </a:t>
            </a:r>
            <a:r>
              <a:rPr lang="lt-LT" sz="6600" dirty="0" err="1"/>
              <a:t>contest</a:t>
            </a:r>
            <a:endParaRPr lang="lt-LT" sz="66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  <a:p>
            <a:r>
              <a:rPr lang="lt-LT" dirty="0" err="1"/>
              <a:t>September</a:t>
            </a:r>
            <a:r>
              <a:rPr lang="lt-LT" dirty="0"/>
              <a:t>, </a:t>
            </a:r>
            <a:r>
              <a:rPr lang="lt-LT" dirty="0" err="1"/>
              <a:t>October</a:t>
            </a:r>
            <a:r>
              <a:rPr lang="lt-LT" dirty="0"/>
              <a:t> 2018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0" y="720523"/>
            <a:ext cx="5891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t-LT" dirty="0">
                <a:solidFill>
                  <a:srgbClr val="000000"/>
                </a:solidFill>
                <a:latin typeface="Trebuchet MS"/>
              </a:rPr>
              <a:t>Alytaus r. Simno gimnazija</a:t>
            </a:r>
            <a:br>
              <a:rPr lang="hr-HR" dirty="0">
                <a:solidFill>
                  <a:srgbClr val="000000"/>
                </a:solidFill>
                <a:latin typeface="Trebuchet MS"/>
              </a:rPr>
            </a:br>
            <a:r>
              <a:rPr lang="hr-HR" dirty="0">
                <a:solidFill>
                  <a:srgbClr val="000000"/>
                </a:solidFill>
                <a:latin typeface="Trebuchet MS"/>
              </a:rPr>
              <a:t>Erasmus</a:t>
            </a:r>
            <a:r>
              <a:rPr lang="lt-LT" dirty="0">
                <a:solidFill>
                  <a:srgbClr val="000000"/>
                </a:solidFill>
                <a:latin typeface="Trebuchet MS"/>
              </a:rPr>
              <a:t>+</a:t>
            </a:r>
            <a:r>
              <a:rPr lang="hr-HR" dirty="0">
                <a:solidFill>
                  <a:srgbClr val="000000"/>
                </a:solidFill>
                <a:latin typeface="Trebuchet MS"/>
              </a:rPr>
              <a:t> project 2018-2020</a:t>
            </a:r>
            <a:br>
              <a:rPr lang="hr-HR" dirty="0">
                <a:solidFill>
                  <a:srgbClr val="000000"/>
                </a:solidFill>
                <a:latin typeface="Trebuchet MS"/>
              </a:rPr>
            </a:br>
            <a:r>
              <a:rPr lang="hr-HR" b="1" dirty="0">
                <a:solidFill>
                  <a:srgbClr val="000000"/>
                </a:solidFill>
                <a:latin typeface="Trebuchet MS"/>
              </a:rPr>
              <a:t>Stop Climat Change – Together Europe Achieves More</a:t>
            </a:r>
            <a:r>
              <a:rPr lang="lt-LT" b="1" dirty="0">
                <a:solidFill>
                  <a:srgbClr val="000000"/>
                </a:solidFill>
                <a:latin typeface="Trebuchet MS"/>
              </a:rPr>
              <a:t> </a:t>
            </a:r>
            <a:endParaRPr lang="hr-HR" b="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" name="Picture 5" descr="C:\Documents and Settings\Marin\My Documents\images logo.png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95504" y="5382447"/>
            <a:ext cx="3888431" cy="7445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Simno gimnaz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726892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2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Logo</a:t>
            </a:r>
            <a:r>
              <a:rPr lang="lt-LT" dirty="0"/>
              <a:t> </a:t>
            </a:r>
            <a:r>
              <a:rPr lang="lt-LT" dirty="0" err="1"/>
              <a:t>designs</a:t>
            </a:r>
            <a:br>
              <a:rPr lang="lt-LT" dirty="0"/>
            </a:br>
            <a:r>
              <a:rPr lang="lt-LT" dirty="0" err="1"/>
              <a:t>show</a:t>
            </a: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1366837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21753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573" y="746034"/>
            <a:ext cx="3742157" cy="5249817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730" y="746034"/>
            <a:ext cx="3689277" cy="52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2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815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534" y="754784"/>
            <a:ext cx="3685723" cy="5339287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258" y="754784"/>
            <a:ext cx="3476062" cy="53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4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0905"/>
            <a:ext cx="7315200" cy="4886664"/>
          </a:xfrm>
        </p:spPr>
      </p:pic>
    </p:spTree>
    <p:extLst>
      <p:ext uri="{BB962C8B-B14F-4D97-AF65-F5344CB8AC3E}">
        <p14:creationId xmlns:p14="http://schemas.microsoft.com/office/powerpoint/2010/main" val="330598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276" y="734206"/>
            <a:ext cx="3863951" cy="5353086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228" y="721376"/>
            <a:ext cx="3560070" cy="53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843" y="1345474"/>
            <a:ext cx="7323471" cy="4245429"/>
          </a:xfrm>
        </p:spPr>
      </p:pic>
    </p:spTree>
    <p:extLst>
      <p:ext uri="{BB962C8B-B14F-4D97-AF65-F5344CB8AC3E}">
        <p14:creationId xmlns:p14="http://schemas.microsoft.com/office/powerpoint/2010/main" val="75329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Our</a:t>
            </a:r>
            <a:r>
              <a:rPr lang="lt-LT" dirty="0"/>
              <a:t> </a:t>
            </a:r>
            <a:r>
              <a:rPr lang="lt-LT" dirty="0" err="1"/>
              <a:t>best</a:t>
            </a:r>
            <a:r>
              <a:rPr lang="lt-LT" dirty="0"/>
              <a:t> </a:t>
            </a:r>
            <a:r>
              <a:rPr lang="lt-LT" dirty="0" err="1"/>
              <a:t>logo</a:t>
            </a:r>
            <a:r>
              <a:rPr lang="lt-LT" dirty="0"/>
              <a:t> </a:t>
            </a:r>
            <a:r>
              <a:rPr lang="lt-LT" dirty="0" err="1"/>
              <a:t>designs</a:t>
            </a:r>
            <a:r>
              <a:rPr lang="lt-LT" dirty="0"/>
              <a:t> </a:t>
            </a:r>
            <a:r>
              <a:rPr lang="lt-LT" dirty="0" err="1"/>
              <a:t>by</a:t>
            </a:r>
            <a:br>
              <a:rPr lang="lt-LT" dirty="0"/>
            </a:br>
            <a:r>
              <a:rPr lang="lt-LT" dirty="0"/>
              <a:t>Miglė </a:t>
            </a:r>
            <a:r>
              <a:rPr lang="lt-LT" dirty="0" err="1"/>
              <a:t>Zailskaitė</a:t>
            </a:r>
            <a:br>
              <a:rPr lang="lt-LT" dirty="0"/>
            </a:br>
            <a:r>
              <a:rPr lang="lt-LT" dirty="0" err="1"/>
              <a:t>Mocevičiūtė</a:t>
            </a:r>
            <a:r>
              <a:rPr lang="lt-LT" dirty="0"/>
              <a:t> Kamilė</a:t>
            </a:r>
            <a:br>
              <a:rPr lang="lt-LT" dirty="0"/>
            </a:br>
            <a:r>
              <a:rPr lang="lt-LT" dirty="0" err="1"/>
              <a:t>Zmejauskas</a:t>
            </a:r>
            <a:r>
              <a:rPr lang="lt-LT" dirty="0"/>
              <a:t> Deividas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97" y="749785"/>
            <a:ext cx="8040895" cy="5316724"/>
          </a:xfrm>
        </p:spPr>
      </p:pic>
    </p:spTree>
    <p:extLst>
      <p:ext uri="{BB962C8B-B14F-4D97-AF65-F5344CB8AC3E}">
        <p14:creationId xmlns:p14="http://schemas.microsoft.com/office/powerpoint/2010/main" val="968350004"/>
      </p:ext>
    </p:extLst>
  </p:cSld>
  <p:clrMapOvr>
    <a:masterClrMapping/>
  </p:clrMapOvr>
</p:sld>
</file>

<file path=ppt/theme/theme1.xml><?xml version="1.0" encoding="utf-8"?>
<a:theme xmlns:a="http://schemas.openxmlformats.org/drawingml/2006/main" name="Rėmelis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TM03457475[[fn=Rėmelis]]</Template>
  <TotalTime>86</TotalTime>
  <Words>18</Words>
  <Application>Microsoft Office PowerPoint</Application>
  <PresentationFormat>Široki zaslon</PresentationFormat>
  <Paragraphs>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Corbel</vt:lpstr>
      <vt:lpstr>Trebuchet MS</vt:lpstr>
      <vt:lpstr>Wingdings 2</vt:lpstr>
      <vt:lpstr>Rėmelis</vt:lpstr>
      <vt:lpstr>Logo contest</vt:lpstr>
      <vt:lpstr>Logo designs show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Our best logo designs by Miglė Zailskaitė Mocevičiūtė Kamilė Zmejauskas Deividas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contest</dc:title>
  <dc:creator>„Windows“ vartotojas</dc:creator>
  <cp:lastModifiedBy>dunja</cp:lastModifiedBy>
  <cp:revision>8</cp:revision>
  <dcterms:created xsi:type="dcterms:W3CDTF">2019-01-10T17:23:26Z</dcterms:created>
  <dcterms:modified xsi:type="dcterms:W3CDTF">2019-04-23T16:12:52Z</dcterms:modified>
</cp:coreProperties>
</file>