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670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0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76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72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75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305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77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97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38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11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34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48FC-3B15-4C37-B9B1-2ACDB7F49E91}" type="datetimeFigureOut">
              <a:rPr lang="nl-NL" smtClean="0"/>
              <a:t>20-6-2019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DE555-B488-4E19-83D3-25AD2945225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57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59" y="0"/>
            <a:ext cx="11389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617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 prezentacija</vt:lpstr>
    </vt:vector>
  </TitlesOfParts>
  <Company>SOML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Jacobs, Simone</dc:creator>
  <cp:lastModifiedBy>dunja</cp:lastModifiedBy>
  <cp:revision>1</cp:revision>
  <dcterms:created xsi:type="dcterms:W3CDTF">2019-06-20T12:23:36Z</dcterms:created>
  <dcterms:modified xsi:type="dcterms:W3CDTF">2019-06-20T14:55:33Z</dcterms:modified>
</cp:coreProperties>
</file>