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2" r:id="rId2"/>
    <p:sldId id="344" r:id="rId3"/>
    <p:sldId id="358" r:id="rId4"/>
    <p:sldId id="349" r:id="rId5"/>
    <p:sldId id="350" r:id="rId6"/>
    <p:sldId id="351" r:id="rId7"/>
    <p:sldId id="352" r:id="rId8"/>
    <p:sldId id="263" r:id="rId9"/>
    <p:sldId id="308" r:id="rId10"/>
    <p:sldId id="359" r:id="rId11"/>
    <p:sldId id="323" r:id="rId12"/>
    <p:sldId id="302" r:id="rId13"/>
    <p:sldId id="293" r:id="rId1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 Vrijenhoek" initials="MV" lastIdx="41" clrIdx="0">
    <p:extLst>
      <p:ext uri="{19B8F6BF-5375-455C-9EA6-DF929625EA0E}">
        <p15:presenceInfo xmlns:p15="http://schemas.microsoft.com/office/powerpoint/2012/main" userId="S-1-5-21-1982372317-2837371276-3961410776-1492" providerId="AD"/>
      </p:ext>
    </p:extLst>
  </p:cmAuthor>
  <p:cmAuthor id="2" name="Liselotte Vandikkelen" initials="LV" lastIdx="23" clrIdx="1">
    <p:extLst>
      <p:ext uri="{19B8F6BF-5375-455C-9EA6-DF929625EA0E}">
        <p15:presenceInfo xmlns:p15="http://schemas.microsoft.com/office/powerpoint/2012/main" userId="S-1-5-21-1982372317-2837371276-3961410776-1172" providerId="AD"/>
      </p:ext>
    </p:extLst>
  </p:cmAuthor>
  <p:cmAuthor id="3" name="Elize van Berkel" initials="EvB" lastIdx="9" clrIdx="2">
    <p:extLst>
      <p:ext uri="{19B8F6BF-5375-455C-9EA6-DF929625EA0E}">
        <p15:presenceInfo xmlns:p15="http://schemas.microsoft.com/office/powerpoint/2012/main" userId="S-1-5-21-1982372317-2837371276-3961410776-1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86061" autoAdjust="0"/>
  </p:normalViewPr>
  <p:slideViewPr>
    <p:cSldViewPr snapToGrid="0">
      <p:cViewPr varScale="1">
        <p:scale>
          <a:sx n="73" d="100"/>
          <a:sy n="73" d="100"/>
        </p:scale>
        <p:origin x="546" y="72"/>
      </p:cViewPr>
      <p:guideLst/>
    </p:cSldViewPr>
  </p:slideViewPr>
  <p:outlineViewPr>
    <p:cViewPr>
      <p:scale>
        <a:sx n="33" d="100"/>
        <a:sy n="33" d="100"/>
      </p:scale>
      <p:origin x="0" y="-12756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22DCE-633D-445E-AF06-F9779FBBC36B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93F52-920D-4C7A-89C9-9E628F15D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8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A0F83-4361-489B-ACB6-92D21FF4CA8E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008A-6553-44A5-A1F5-6B9CAFD6E0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4-a_yw01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ZeuZXzWAq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Dit is de </a:t>
            </a:r>
            <a:r>
              <a:rPr lang="nl-NL" sz="1200" b="0" i="0" u="none" strike="noStrike" cap="none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powerpoint</a:t>
            </a:r>
            <a:r>
              <a:rPr lang="nl-NL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bij het lesmateriaal ‘Klimaatverandering op je bord’ over de impact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van vlees en zuivel op ons klimaat, onze biodiversiteit en onze gezondheid. Dit lespakket is ontwikkeld</a:t>
            </a:r>
            <a:r>
              <a:rPr lang="nl-NL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voor het voortgezet onderwijs (klas 1 t/m 3).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Voor vragen, opmerkingen </a:t>
            </a:r>
            <a:r>
              <a:rPr lang="nl-NL" sz="1200" b="0" i="0" u="none" strike="noStrike" cap="none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en feedback: </a:t>
            </a:r>
            <a:r>
              <a:rPr lang="nl-NL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neem contact op met Elize van Berkel via educatie.nl@greenpeace.org / 0615007405.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98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32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226FF-5FF9-4961-A72B-B9B7238FB9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1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ink delen"/>
              </a:rPr>
              <a:t>Video: https://youtu.be/dI4-a_yw01g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6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Wereldwijd willen we 50% reductie, maar ook eerlijker verdeling. Dus in NL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zullen we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meer in onze consumptie moeten reduceren. We eten nu 38 kg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pppj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dat moet 16 kg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pppj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worden. Reductie van 58%. Dit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</a:t>
            </a:r>
            <a:r>
              <a:rPr lang="en-US" dirty="0" err="1" smtClean="0"/>
              <a:t>erekend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behulp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draagkracht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verwachte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bevolkingsgroei</a:t>
            </a:r>
            <a:r>
              <a:rPr lang="en-US" baseline="0" dirty="0" smtClean="0"/>
              <a:t>. Het hele rapport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op</a:t>
            </a:r>
            <a:r>
              <a:rPr lang="nl-NL" baseline="0" dirty="0" smtClean="0"/>
              <a:t> https://www.greenpeace.org/nl/natuur/308/minder-vlees-en-zuivel-voor-een-betere-wereld-en-een-gezonder-leven/</a:t>
            </a:r>
            <a:endParaRPr lang="en-US" baseline="0" dirty="0" smtClean="0"/>
          </a:p>
          <a:p>
            <a:r>
              <a:rPr lang="en-US" baseline="0" dirty="0" smtClean="0"/>
              <a:t>Het </a:t>
            </a:r>
            <a:r>
              <a:rPr lang="en-US" baseline="0" dirty="0" err="1" smtClean="0"/>
              <a:t>vereist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aanpassingen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overheden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bedrijven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consumenten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Subsidies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bevordering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ecologische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boerderijen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fruit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vlees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zuivel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Beleidsmaatregelenen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overheidsuitgaven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Beleid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veranderingen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voedingsgewoonten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teweegbrengt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Beleidsmakers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gezondheids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milieusectoren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betrekken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Oproep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bedrijven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gezondheid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aarde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Iedereen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oproepen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manier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Ecologische</a:t>
            </a:r>
            <a:r>
              <a:rPr lang="en-US" dirty="0" smtClean="0"/>
              <a:t> </a:t>
            </a:r>
            <a:r>
              <a:rPr lang="en-US" dirty="0" err="1" smtClean="0"/>
              <a:t>landbouw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voorbeelden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Geproduceerd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voer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nodig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mensen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Zorgen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geode </a:t>
            </a:r>
            <a:r>
              <a:rPr lang="en-US" baseline="0" dirty="0" err="1" smtClean="0"/>
              <a:t>bodemvruchtbaarheid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Sluiten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voedselketens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Biodiversiteit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stimuleren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synthetische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pesticiden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Waarborgen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dierenwelzijn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Waarborgen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mensenrechten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21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hele</a:t>
            </a:r>
            <a:r>
              <a:rPr lang="nl-NL" baseline="0" dirty="0" smtClean="0"/>
              <a:t> rapport: </a:t>
            </a:r>
            <a:r>
              <a:rPr lang="nl-NL" dirty="0" smtClean="0"/>
              <a:t>https://www.greenpeace.org/nl/natuur/308/minder-vlees-en-zuivel-voor-een-betere-wereld-en-een-gezonder-leven/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89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Video: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ink delen"/>
              </a:rPr>
              <a:t>https://youtu.be/jZeuZXzWAq4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21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nl-NL" sz="1200" dirty="0" smtClean="0"/>
              <a:t>Inspiratie voor</a:t>
            </a:r>
            <a:r>
              <a:rPr lang="nl-NL" sz="1200" baseline="0" dirty="0" smtClean="0"/>
              <a:t> de leerlingen vinden ze op: </a:t>
            </a:r>
            <a:r>
              <a:rPr lang="nl-NL" sz="1200" dirty="0" smtClean="0"/>
              <a:t>act.gp/</a:t>
            </a:r>
            <a:r>
              <a:rPr lang="nl-NL" sz="1200" dirty="0" err="1" smtClean="0"/>
              <a:t>inspiratie_vleesenzuivel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008A-6553-44A5-A1F5-6B9CAFD6E0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1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13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98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44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13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21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0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94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92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47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2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FCB-A5A6-419C-A116-EA146A4F531A}" type="datetimeFigureOut">
              <a:rPr lang="nl-NL" smtClean="0"/>
              <a:t>28-4-2020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BEFB-DC8A-403C-90BB-6AF60F66B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50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3p_CyT0JZY?list=PLiBhru9DzrzSzm3-gXnFD3FIaKBXoAFZ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ZeuZXzWAq4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3303"/>
            <a:ext cx="12192000" cy="867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1" y="-1842168"/>
            <a:ext cx="6515100" cy="914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315" y="-314451"/>
            <a:ext cx="7910945" cy="2591687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CLIMATE CHANGE ON YOUR PLATE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5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voedsel impact heeft op het klimaat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https://youtu.be/K3p_CyT0JZY?list=PLiBhru9DzrzSzm3-gXnFD3FIaKBXoAFZD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422"/>
            <a:ext cx="12192000" cy="8610600"/>
          </a:xfrm>
          <a:prstGeom prst="rect">
            <a:avLst/>
          </a:prstGeom>
        </p:spPr>
      </p:pic>
      <p:sp>
        <p:nvSpPr>
          <p:cNvPr id="5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-8" y="421730"/>
            <a:ext cx="6760571" cy="1346779"/>
          </a:xfrm>
          <a:prstGeom prst="flowChartManualInpu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bold"/>
              </a:rPr>
              <a:t>Final Assignment: </a:t>
            </a:r>
          </a:p>
          <a:p>
            <a:pPr algn="r">
              <a:lnSpc>
                <a:spcPct val="100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bold"/>
              </a:rPr>
              <a:t>Class solution 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5730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>
            <a:normAutofit/>
          </a:bodyPr>
          <a:lstStyle/>
          <a:p>
            <a:r>
              <a:rPr lang="nl-NL" sz="2000" dirty="0" err="1" smtClean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Perhaps</a:t>
            </a:r>
            <a:r>
              <a:rPr lang="nl-NL" sz="2000" dirty="0" smtClean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not</a:t>
            </a:r>
            <a:r>
              <a:rPr lang="nl-NL" sz="2000" dirty="0" smtClean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 a perfect solution…</a:t>
            </a:r>
            <a:r>
              <a:rPr lang="nl-NL" sz="2000" dirty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nl-NL" sz="2000" dirty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</a:br>
            <a:endParaRPr lang="nl-NL" sz="2000" dirty="0">
              <a:solidFill>
                <a:schemeClr val="bg1"/>
              </a:solidFill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4" name="jZeuZXzWAq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1681" y="1108364"/>
            <a:ext cx="10089572" cy="50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358136" y="1919007"/>
            <a:ext cx="9571121" cy="3402501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Brainstorming with your partner 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</a:t>
            </a:r>
            <a:r>
              <a:rPr lang="en-GB" dirty="0" smtClean="0"/>
              <a:t>How </a:t>
            </a:r>
            <a:r>
              <a:rPr lang="en-GB" dirty="0"/>
              <a:t>can you make your food and </a:t>
            </a:r>
            <a:r>
              <a:rPr lang="en-GB" dirty="0" smtClean="0"/>
              <a:t>drinks </a:t>
            </a:r>
            <a:r>
              <a:rPr lang="en-GB" dirty="0"/>
              <a:t>less harmful to the environment? 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</a:t>
            </a:r>
            <a:r>
              <a:rPr lang="en-GB" dirty="0" smtClean="0"/>
              <a:t>Everything </a:t>
            </a:r>
            <a:r>
              <a:rPr lang="en-GB" dirty="0"/>
              <a:t>is allowed: from your own meal to the school canteen. 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</a:t>
            </a:r>
            <a:r>
              <a:rPr lang="en-GB" dirty="0" smtClean="0"/>
              <a:t>Come </a:t>
            </a:r>
            <a:r>
              <a:rPr lang="en-GB" dirty="0"/>
              <a:t>up with solutions yourself and / or use the internet for solutions. 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-</a:t>
            </a:r>
            <a:r>
              <a:rPr lang="en-GB" dirty="0" smtClean="0"/>
              <a:t>Make </a:t>
            </a:r>
            <a:r>
              <a:rPr lang="en-GB" dirty="0"/>
              <a:t>quotes for these solutions and write them on the poster sheet </a:t>
            </a:r>
            <a:endParaRPr lang="nl-NL" sz="2400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-4" y="682923"/>
            <a:ext cx="4212240" cy="769442"/>
          </a:xfrm>
          <a:prstGeom prst="flowChartManualInpu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assignment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3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0" y="386085"/>
            <a:ext cx="2431701" cy="875520"/>
          </a:xfrm>
          <a:prstGeom prst="flowChartManualInpu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nl-NL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979" y="17766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* You </a:t>
            </a:r>
            <a:r>
              <a:rPr lang="en-GB" dirty="0">
                <a:solidFill>
                  <a:schemeClr val="bg1"/>
                </a:solidFill>
              </a:rPr>
              <a:t>know the impact of our food on the environment 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* You </a:t>
            </a:r>
            <a:r>
              <a:rPr lang="en-GB" dirty="0">
                <a:solidFill>
                  <a:schemeClr val="bg1"/>
                </a:solidFill>
              </a:rPr>
              <a:t>have an opinion on the impact of environmental impact 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* You </a:t>
            </a:r>
            <a:r>
              <a:rPr lang="en-GB" dirty="0">
                <a:solidFill>
                  <a:schemeClr val="bg1"/>
                </a:solidFill>
              </a:rPr>
              <a:t>learn what sustainable choices are 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* You </a:t>
            </a:r>
            <a:r>
              <a:rPr lang="en-GB" dirty="0">
                <a:solidFill>
                  <a:schemeClr val="bg1"/>
                </a:solidFill>
              </a:rPr>
              <a:t>come up with solutions on how to make more sustainable </a:t>
            </a:r>
            <a:r>
              <a:rPr lang="en-GB" dirty="0" smtClean="0">
                <a:solidFill>
                  <a:schemeClr val="bg1"/>
                </a:solidFill>
              </a:rPr>
              <a:t>    choices </a:t>
            </a:r>
            <a:r>
              <a:rPr lang="en-GB" dirty="0">
                <a:solidFill>
                  <a:schemeClr val="bg1"/>
                </a:solidFill>
              </a:rPr>
              <a:t>yourself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80" y="4188954"/>
            <a:ext cx="4584041" cy="231261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3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Related image">
            <a:extLst>
              <a:ext uri="{FF2B5EF4-FFF2-40B4-BE49-F238E27FC236}">
                <a16:creationId xmlns:a16="http://schemas.microsoft.com/office/drawing/2014/main" id="{BC1BDF3A-428C-4785-B333-C1591EBA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8" t="6847" r="5499" b="4540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-14988" y="532416"/>
            <a:ext cx="1994513" cy="875520"/>
          </a:xfrm>
          <a:prstGeom prst="flowChartManualInpu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nl-NL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3246375" y="3846553"/>
            <a:ext cx="2771557" cy="10315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Environmental impact: What is it / causes</a:t>
            </a:r>
          </a:p>
          <a:p>
            <a:r>
              <a:rPr lang="en-US" sz="2000" b="1" dirty="0" smtClean="0"/>
              <a:t>Video</a:t>
            </a:r>
            <a:endParaRPr lang="nl-NL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85656" y="3458600"/>
            <a:ext cx="0" cy="375921"/>
          </a:xfrm>
          <a:prstGeom prst="line">
            <a:avLst/>
          </a:prstGeom>
          <a:ln w="38100">
            <a:solidFill>
              <a:srgbClr val="9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 rot="16200000">
            <a:off x="6084979" y="160191"/>
            <a:ext cx="340782" cy="6445784"/>
          </a:xfrm>
          <a:prstGeom prst="downArrow">
            <a:avLst/>
          </a:prstGeom>
          <a:solidFill>
            <a:srgbClr val="9BC94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9493251" y="2966703"/>
            <a:ext cx="2232584" cy="10315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Final Assignment: Your own Solution </a:t>
            </a:r>
            <a:endParaRPr lang="nl-NL" sz="2000" dirty="0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098019" y="2613804"/>
            <a:ext cx="1919469" cy="128506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Introduction </a:t>
            </a:r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6148" name="Picture 4" descr="Image result for koe pn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13" y="1540159"/>
            <a:ext cx="3631382" cy="17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5468" y="381390"/>
            <a:ext cx="3999246" cy="875520"/>
          </a:xfrm>
          <a:prstGeom prst="flowChartManualInpu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Impact</a:t>
            </a:r>
            <a:endParaRPr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77" y="1486304"/>
            <a:ext cx="11388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 smtClean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About a third of the environmental impact comes from our food and </a:t>
            </a:r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drinks.</a:t>
            </a: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b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Name causes</a:t>
            </a:r>
            <a:endParaRPr lang="nl-N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nl-NL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nl-NL" sz="20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7" y="1373451"/>
            <a:ext cx="9144003" cy="457200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116" name="Picture 20" descr="Image result for post it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92" y="382682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3F88D9BD-8D55-465D-8D5B-29A17767A0E1}"/>
              </a:ext>
            </a:extLst>
          </p:cNvPr>
          <p:cNvSpPr/>
          <p:nvPr/>
        </p:nvSpPr>
        <p:spPr>
          <a:xfrm rot="21401473">
            <a:off x="9362316" y="1024545"/>
            <a:ext cx="2425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Greenhouse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</a:t>
            </a:r>
          </a:p>
          <a:p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Cows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fart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famers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emit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greenhouse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gas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methane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(MH4)</a:t>
            </a:r>
          </a:p>
        </p:txBody>
      </p:sp>
      <p:pic>
        <p:nvPicPr>
          <p:cNvPr id="4122" name="Picture 26" descr="Image result for punais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09" y="-8893"/>
            <a:ext cx="704388" cy="7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-4" y="351396"/>
            <a:ext cx="3818377" cy="875520"/>
          </a:xfrm>
          <a:prstGeom prst="flowChartManualInpu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due to Environmental impact</a:t>
            </a:r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9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fbeeldingsresultaat voor transport varkens neder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88" r="1571" b="1387"/>
          <a:stretch/>
        </p:blipFill>
        <p:spPr bwMode="auto">
          <a:xfrm>
            <a:off x="2371999" y="1591086"/>
            <a:ext cx="7625405" cy="45567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Image result for post it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172">
            <a:off x="9075592" y="834856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3F88D9BD-8D55-465D-8D5B-29A17767A0E1}"/>
              </a:ext>
            </a:extLst>
          </p:cNvPr>
          <p:cNvSpPr/>
          <p:nvPr/>
        </p:nvSpPr>
        <p:spPr>
          <a:xfrm rot="599645">
            <a:off x="9286892" y="880215"/>
            <a:ext cx="24253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Transport: </a:t>
            </a:r>
          </a:p>
          <a:p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Animal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feed,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animals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themselves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ultimately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meat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transported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over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world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nl-N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12" name="Picture 26" descr="Image result for punais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172">
            <a:off x="10722132" y="450492"/>
            <a:ext cx="704388" cy="7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-4" y="421731"/>
            <a:ext cx="3828425" cy="875520"/>
          </a:xfrm>
          <a:prstGeom prst="flowChartManualInpu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causes climate change</a:t>
            </a:r>
            <a:endParaRPr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4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9" y="1164537"/>
            <a:ext cx="7453365" cy="496750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Picture 20" descr="Image result for post it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71" y="840371"/>
            <a:ext cx="340824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F88D9BD-8D55-465D-8D5B-29A17767A0E1}"/>
              </a:ext>
            </a:extLst>
          </p:cNvPr>
          <p:cNvSpPr/>
          <p:nvPr/>
        </p:nvSpPr>
        <p:spPr>
          <a:xfrm rot="21401473">
            <a:off x="8586487" y="1076800"/>
            <a:ext cx="3221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Deforestation</a:t>
            </a:r>
            <a:endParaRPr lang="nl-N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nl-N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Trees are cut down</a:t>
            </a:r>
            <a:b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(=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CO2 is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converted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O2) </a:t>
            </a:r>
            <a:b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burned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/>
            </a:r>
            <a:b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</a:b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(= more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emission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of CO2). </a:t>
            </a:r>
          </a:p>
          <a:p>
            <a:endParaRPr lang="nl-N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  <a:p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Space is made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available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for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livestock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and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cultivation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of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animal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feed</a:t>
            </a:r>
          </a:p>
        </p:txBody>
      </p:sp>
      <p:pic>
        <p:nvPicPr>
          <p:cNvPr id="16" name="Picture 26" descr="Image result for punais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93" y="460149"/>
            <a:ext cx="704388" cy="7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8BF868F9-31A8-4FE6-8838-2129EC71098E}"/>
              </a:ext>
            </a:extLst>
          </p:cNvPr>
          <p:cNvSpPr/>
          <p:nvPr/>
        </p:nvSpPr>
        <p:spPr>
          <a:xfrm flipH="1">
            <a:off x="-8" y="140677"/>
            <a:ext cx="7918107" cy="783771"/>
          </a:xfrm>
          <a:prstGeom prst="flowChartManualInpu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biodiversity due to Environmental impact</a:t>
            </a:r>
            <a:endParaRPr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0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/>
          <p:nvPr/>
        </p:nvPicPr>
        <p:blipFill>
          <a:blip r:embed="rId3"/>
          <a:stretch/>
        </p:blipFill>
        <p:spPr>
          <a:xfrm>
            <a:off x="9092880" y="6185520"/>
            <a:ext cx="2894760" cy="45288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22" y="3382988"/>
            <a:ext cx="3961025" cy="263903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57978" y="482321"/>
            <a:ext cx="5024176" cy="5539699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Greenpeace investigated how we can achieve fair and sustainable food distribution worldwide.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*We </a:t>
            </a:r>
            <a:r>
              <a:rPr lang="en-GB" dirty="0"/>
              <a:t>must consume 50% less meat and dairy worldwide. </a:t>
            </a:r>
            <a:br>
              <a:rPr lang="en-GB" dirty="0"/>
            </a:br>
            <a:r>
              <a:rPr lang="en-GB" dirty="0" smtClean="0"/>
              <a:t>*The </a:t>
            </a:r>
            <a:r>
              <a:rPr lang="en-GB" dirty="0"/>
              <a:t>government must tackle harmful industrial livestock farming. </a:t>
            </a:r>
            <a:r>
              <a:rPr lang="en-GB" dirty="0" smtClean="0"/>
              <a:t>The </a:t>
            </a:r>
            <a:r>
              <a:rPr lang="en-GB" dirty="0"/>
              <a:t>meat and dairy we eat must be produced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0a-Q06R5zyVHxgk56qlBg3O_1awz5I_AOjXwHgwExi_4G3s13iTyHH0K7VxYR29AEQ39tN0lHG-bmPEXJv16aiFXvUfhSTUtg1SJ56WlcauHjmm8K9SmYnf0L1gC7SkVgM0ibRndg3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5" y="186075"/>
            <a:ext cx="5663045" cy="65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19008" y="4104409"/>
            <a:ext cx="3591791" cy="2850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1711" y="1138228"/>
            <a:ext cx="4607348" cy="2599760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Worldwide we have to consume 50</a:t>
            </a:r>
            <a:r>
              <a:rPr lang="en-US" dirty="0"/>
              <a:t>% </a:t>
            </a:r>
            <a:r>
              <a:rPr lang="en-US" dirty="0" smtClean="0"/>
              <a:t>less meat and dairy.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 the Netherlands we even have to eat 58% less meat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88002</TotalTime>
  <Words>433</Words>
  <Application>Microsoft Office PowerPoint</Application>
  <PresentationFormat>Breedbeeld</PresentationFormat>
  <Paragraphs>68</Paragraphs>
  <Slides>13</Slides>
  <Notes>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</vt:lpstr>
      <vt:lpstr>HelveticaNeue bold</vt:lpstr>
      <vt:lpstr>Kristen ITC</vt:lpstr>
      <vt:lpstr>Office Theme</vt:lpstr>
      <vt:lpstr>CLIMATE CHANGE ON YOUR PLATE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voedsel impact heeft op het klimaat</vt:lpstr>
      <vt:lpstr>PowerPoint-presentatie</vt:lpstr>
      <vt:lpstr>Perhaps not a perfect solution… </vt:lpstr>
      <vt:lpstr>PowerPoint-presentatie</vt:lpstr>
    </vt:vector>
  </TitlesOfParts>
  <Company>Greenpeace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&amp; Dairy</dc:title>
  <dc:creator>Marit Vrijenhoek</dc:creator>
  <cp:lastModifiedBy>Jacobs, Simone</cp:lastModifiedBy>
  <cp:revision>509</cp:revision>
  <cp:lastPrinted>2018-11-08T10:57:09Z</cp:lastPrinted>
  <dcterms:created xsi:type="dcterms:W3CDTF">2018-03-08T15:12:10Z</dcterms:created>
  <dcterms:modified xsi:type="dcterms:W3CDTF">2020-04-28T14:17:23Z</dcterms:modified>
</cp:coreProperties>
</file>