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67" r:id="rId3"/>
    <p:sldId id="257" r:id="rId4"/>
    <p:sldId id="258" r:id="rId5"/>
    <p:sldId id="268" r:id="rId6"/>
    <p:sldId id="260" r:id="rId7"/>
    <p:sldId id="263" r:id="rId8"/>
    <p:sldId id="265" r:id="rId9"/>
    <p:sldId id="266" r:id="rId10"/>
    <p:sldId id="269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entury" panose="02040604050505020304" pitchFamily="18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5" name="Google Shape;3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ανοραμική εικόνα με λεζάντα">
  <p:cSld name="Πανοραμική εικόνα με λεζάντα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1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λεζάντα">
  <p:cSld name="Τίτλος και λεζάντα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σαγωγικά με λεζάντα">
  <p:cSld name="Εισαγωγικά με λεζάντα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άρτα ονόματος">
  <p:cSld name="Κάρτα ονόματος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στήλες">
  <p:cSld name="3 στήλες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2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3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4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5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6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0" name="Google Shape;200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1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τήλη 3 εικόνων">
  <p:cSld name="Στήλη 3 εικόνων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16"/>
          <p:cNvSpPr>
            <a:spLocks noGrp="1"/>
          </p:cNvSpPr>
          <p:nvPr>
            <p:ph type="pic" idx="2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3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body" idx="4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16"/>
          <p:cNvSpPr>
            <a:spLocks noGrp="1"/>
          </p:cNvSpPr>
          <p:nvPr>
            <p:ph type="pic" idx="5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6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16"/>
          <p:cNvSpPr txBox="1">
            <a:spLocks noGrp="1"/>
          </p:cNvSpPr>
          <p:nvPr>
            <p:ph type="body" idx="7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9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16" name="Google Shape;216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1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6"/>
          <p:cNvSpPr txBox="1">
            <a:spLocks noGrp="1"/>
          </p:cNvSpPr>
          <p:nvPr>
            <p:ph type="ftr" idx="11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1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24" name="Google Shape;224;p17"/>
          <p:cNvSpPr txBox="1">
            <a:spLocks noGrp="1"/>
          </p:cNvSpPr>
          <p:nvPr>
            <p:ph type="dt" idx="10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8"/>
          <p:cNvSpPr txBox="1">
            <a:spLocks noGrp="1"/>
          </p:cNvSpPr>
          <p:nvPr>
            <p:ph type="body" idx="1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41" name="Google Shape;241;p1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Google Shape;47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5" name="Google Shape;55;p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4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0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0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6BB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B0B0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 txBox="1">
            <a:spLocks noGrp="1"/>
          </p:cNvSpPr>
          <p:nvPr>
            <p:ph type="ctrTitle"/>
          </p:nvPr>
        </p:nvSpPr>
        <p:spPr>
          <a:xfrm>
            <a:off x="1222309" y="1153551"/>
            <a:ext cx="8929397" cy="271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"/>
              <a:buNone/>
            </a:pPr>
            <a:b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Century"/>
                <a:cs typeface="Century"/>
                <a:sym typeface="Century"/>
              </a:rPr>
            </a:br>
            <a:r>
              <a:rPr lang="en-US" dirty="0">
                <a:solidFill>
                  <a:schemeClr val="lt1"/>
                </a:solidFill>
                <a:latin typeface="Arial Black" panose="020B0A04020102020204" pitchFamily="34" charset="0"/>
                <a:ea typeface="Century"/>
                <a:cs typeface="Century"/>
                <a:sym typeface="Century"/>
              </a:rPr>
              <a:t>LEARNING ABOUT RED CROSS</a:t>
            </a:r>
            <a:endParaRPr dirty="0">
              <a:solidFill>
                <a:schemeClr val="lt1"/>
              </a:solidFill>
              <a:latin typeface="Arial Black" panose="020B0A04020102020204" pitchFamily="34" charset="0"/>
              <a:ea typeface="Century"/>
              <a:cs typeface="Century"/>
              <a:sym typeface="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EE2DD6-8025-437D-82AE-912DF7284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3181739"/>
            <a:ext cx="10405674" cy="2838062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Teachers and students of Erasmus project are looking forward to doing this activity with Red Cross cooperation!</a:t>
            </a:r>
            <a:endParaRPr lang="el-GR" sz="3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1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989046" y="571285"/>
            <a:ext cx="9106676" cy="127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In terms of Erasmus Project “Climate Change”, a representative of the Hellenic Red Cross</a:t>
            </a:r>
            <a:r>
              <a:rPr lang="en-US" sz="2800" dirty="0">
                <a:latin typeface="Arial Black" panose="020B0A04020102020204" pitchFamily="34" charset="0"/>
              </a:rPr>
              <a:t> came at 1</a:t>
            </a:r>
            <a:r>
              <a:rPr lang="en-US" sz="2800" baseline="30000" dirty="0">
                <a:latin typeface="Arial Black" panose="020B0A04020102020204" pitchFamily="34" charset="0"/>
              </a:rPr>
              <a:t>st</a:t>
            </a:r>
            <a:r>
              <a:rPr lang="en-US" sz="2800" dirty="0">
                <a:latin typeface="Arial Black" panose="020B0A04020102020204" pitchFamily="34" charset="0"/>
              </a:rPr>
              <a:t> Gymnasium of </a:t>
            </a:r>
            <a:r>
              <a:rPr lang="en-US" sz="2800" dirty="0" err="1">
                <a:latin typeface="Arial Black" panose="020B0A04020102020204" pitchFamily="34" charset="0"/>
              </a:rPr>
              <a:t>Cholargos</a:t>
            </a:r>
            <a:r>
              <a:rPr lang="en-US" sz="2800" dirty="0">
                <a:latin typeface="Arial Black" panose="020B0A04020102020204" pitchFamily="34" charset="0"/>
              </a:rPr>
              <a:t> …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325" name="Google Shape;325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78511" y="3037077"/>
            <a:ext cx="3249637" cy="324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1" y="3037077"/>
            <a:ext cx="4923692" cy="3306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0"/>
          <p:cNvSpPr txBox="1">
            <a:spLocks noGrp="1"/>
          </p:cNvSpPr>
          <p:nvPr>
            <p:ph type="title"/>
          </p:nvPr>
        </p:nvSpPr>
        <p:spPr>
          <a:xfrm>
            <a:off x="811763" y="681135"/>
            <a:ext cx="9694506" cy="117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sz="2800" dirty="0">
                <a:latin typeface="Arial Black" panose="020B0A04020102020204" pitchFamily="34" charset="0"/>
              </a:rPr>
              <a:t>… to inform students about the organization 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and its aims. </a:t>
            </a:r>
            <a:endParaRPr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55" name="Google Shape;255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3385" y="2486984"/>
            <a:ext cx="5261317" cy="394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300" y="2434750"/>
            <a:ext cx="5261317" cy="3945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"/>
          <p:cNvSpPr txBox="1">
            <a:spLocks noGrp="1"/>
          </p:cNvSpPr>
          <p:nvPr>
            <p:ph type="title"/>
          </p:nvPr>
        </p:nvSpPr>
        <p:spPr>
          <a:xfrm>
            <a:off x="1007707" y="721741"/>
            <a:ext cx="8852678" cy="97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2800" dirty="0">
                <a:latin typeface="Arial Black" panose="020B0A04020102020204" pitchFamily="34" charset="0"/>
              </a:rPr>
              <a:t>He spoke about the foundation of Red Cross and the story of its emblem …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262" name="Google Shape;262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3582" y="2765004"/>
            <a:ext cx="4077586" cy="323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208" y="2939143"/>
            <a:ext cx="3803681" cy="306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69;p22">
            <a:extLst>
              <a:ext uri="{FF2B5EF4-FFF2-40B4-BE49-F238E27FC236}">
                <a16:creationId xmlns:a16="http://schemas.microsoft.com/office/drawing/2014/main" id="{6D859D90-390B-4C32-8037-BB36C3D47B6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tretch/>
        </p:blipFill>
        <p:spPr>
          <a:xfrm>
            <a:off x="8751861" y="2939143"/>
            <a:ext cx="3244304" cy="297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C56032-9413-4B31-8FCC-59849AB75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30" y="653143"/>
            <a:ext cx="9377264" cy="1082351"/>
          </a:xfrm>
        </p:spPr>
        <p:txBody>
          <a:bodyPr/>
          <a:lstStyle/>
          <a:p>
            <a:r>
              <a:rPr lang="en-US" sz="2800" dirty="0">
                <a:latin typeface="Arial Black" panose="020B0A04020102020204" pitchFamily="34" charset="0"/>
              </a:rPr>
              <a:t>He presented also the life of Henri Dunant, the man who devoted his life to this organization.</a:t>
            </a:r>
            <a:endParaRPr lang="el-GR" sz="2800" dirty="0">
              <a:latin typeface="Arial Black" panose="020B0A04020102020204" pitchFamily="34" charset="0"/>
            </a:endParaRPr>
          </a:p>
        </p:txBody>
      </p:sp>
      <p:pic>
        <p:nvPicPr>
          <p:cNvPr id="5" name="Google Shape;270;p22">
            <a:extLst>
              <a:ext uri="{FF2B5EF4-FFF2-40B4-BE49-F238E27FC236}">
                <a16:creationId xmlns:a16="http://schemas.microsoft.com/office/drawing/2014/main" id="{BA0ABACB-CC00-477B-A102-D82689E2EE90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>
            <a:alphaModFix/>
          </a:blip>
          <a:stretch/>
        </p:blipFill>
        <p:spPr>
          <a:xfrm>
            <a:off x="6096000" y="2621901"/>
            <a:ext cx="5399314" cy="386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6;p23">
            <a:extLst>
              <a:ext uri="{FF2B5EF4-FFF2-40B4-BE49-F238E27FC236}">
                <a16:creationId xmlns:a16="http://schemas.microsoft.com/office/drawing/2014/main" id="{D550BE84-B9B6-476A-9E1C-2A37788B853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0479" y="2388637"/>
            <a:ext cx="4555067" cy="4097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1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title"/>
          </p:nvPr>
        </p:nvSpPr>
        <p:spPr>
          <a:xfrm>
            <a:off x="634481" y="667137"/>
            <a:ext cx="10021077" cy="110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2800" dirty="0">
                <a:latin typeface="Arial Black" panose="020B0A04020102020204" pitchFamily="34" charset="0"/>
              </a:rPr>
              <a:t>Hellenic Red Cross was activated very early, supporting the civilians under difficult times of poverty and diseases. 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277" name="Google Shape;277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24295" t="15781" r="17680" b="30242"/>
          <a:stretch/>
        </p:blipFill>
        <p:spPr>
          <a:xfrm>
            <a:off x="9314410" y="3429000"/>
            <a:ext cx="2752483" cy="22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83;p24">
            <a:extLst>
              <a:ext uri="{FF2B5EF4-FFF2-40B4-BE49-F238E27FC236}">
                <a16:creationId xmlns:a16="http://schemas.microsoft.com/office/drawing/2014/main" id="{D4862AC1-DCE4-4F57-A33A-8A524B708E26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7453" t="7013" r="13250" b="27002"/>
          <a:stretch/>
        </p:blipFill>
        <p:spPr>
          <a:xfrm>
            <a:off x="232382" y="2446526"/>
            <a:ext cx="2733869" cy="2638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84;p24">
            <a:extLst>
              <a:ext uri="{FF2B5EF4-FFF2-40B4-BE49-F238E27FC236}">
                <a16:creationId xmlns:a16="http://schemas.microsoft.com/office/drawing/2014/main" id="{A813B7D6-594B-44A4-A82A-60A2068E70D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16960" t="19137" r="20530" b="18865"/>
          <a:stretch/>
        </p:blipFill>
        <p:spPr>
          <a:xfrm>
            <a:off x="6265742" y="2369976"/>
            <a:ext cx="2847393" cy="211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0;p25">
            <a:extLst>
              <a:ext uri="{FF2B5EF4-FFF2-40B4-BE49-F238E27FC236}">
                <a16:creationId xmlns:a16="http://schemas.microsoft.com/office/drawing/2014/main" id="{04FF2DEE-2B9C-4A89-8C50-3615C0826980}"/>
              </a:ext>
            </a:extLst>
          </p:cNvPr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6">
            <a:alphaModFix/>
          </a:blip>
          <a:srcRect l="8133" t="5181" r="9931" b="13975"/>
          <a:stretch/>
        </p:blipFill>
        <p:spPr>
          <a:xfrm>
            <a:off x="3099785" y="3053870"/>
            <a:ext cx="2847394" cy="249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1;p25">
            <a:extLst>
              <a:ext uri="{FF2B5EF4-FFF2-40B4-BE49-F238E27FC236}">
                <a16:creationId xmlns:a16="http://schemas.microsoft.com/office/drawing/2014/main" id="{E2348D8C-BA5C-4138-ACE2-619E839D1C1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 l="5544" t="13407" r="15405" b="6652"/>
          <a:stretch/>
        </p:blipFill>
        <p:spPr>
          <a:xfrm>
            <a:off x="6158608" y="4655976"/>
            <a:ext cx="2954527" cy="22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>
            <a:spLocks noGrp="1"/>
          </p:cNvSpPr>
          <p:nvPr>
            <p:ph type="title"/>
          </p:nvPr>
        </p:nvSpPr>
        <p:spPr>
          <a:xfrm>
            <a:off x="877078" y="569167"/>
            <a:ext cx="9039289" cy="111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2800" dirty="0">
                <a:latin typeface="Arial Black" panose="020B0A04020102020204" pitchFamily="34" charset="0"/>
              </a:rPr>
              <a:t>Today, Hellenic Red Cross is daily presented assisting people though the sections of …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297" name="Google Shape;297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325" t="4731" r="10151" b="10805"/>
          <a:stretch/>
        </p:blipFill>
        <p:spPr>
          <a:xfrm>
            <a:off x="6214188" y="2853711"/>
            <a:ext cx="5206481" cy="3778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8159" t="16424" r="11261" b="10297"/>
          <a:stretch/>
        </p:blipFill>
        <p:spPr>
          <a:xfrm>
            <a:off x="457200" y="2853711"/>
            <a:ext cx="5206481" cy="377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600"/>
            </a:pPr>
            <a:r>
              <a:rPr lang="en-US" sz="2800" dirty="0">
                <a:latin typeface="Arial Black" panose="020B0A04020102020204" pitchFamily="34" charset="0"/>
              </a:rPr>
              <a:t>… Nursing, Rescuers, Lifeguards and social Welfare </a:t>
            </a:r>
            <a:endParaRPr sz="2800" dirty="0"/>
          </a:p>
        </p:txBody>
      </p:sp>
      <p:pic>
        <p:nvPicPr>
          <p:cNvPr id="311" name="Google Shape;311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1039" t="24164" r="18329" b="16432"/>
          <a:stretch/>
        </p:blipFill>
        <p:spPr>
          <a:xfrm>
            <a:off x="709127" y="2864499"/>
            <a:ext cx="4907902" cy="359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25432" t="26211" r="18033" b="16433"/>
          <a:stretch/>
        </p:blipFill>
        <p:spPr>
          <a:xfrm>
            <a:off x="6456783" y="2752531"/>
            <a:ext cx="4767943" cy="3853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783772" y="718457"/>
            <a:ext cx="9132596" cy="96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 sz="2800" dirty="0">
                <a:latin typeface="Arial Black" panose="020B0A04020102020204" pitchFamily="34" charset="0"/>
              </a:rPr>
              <a:t>One of its activities is supporting student groups on cleaning up beaches.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318" name="Google Shape;318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3853" y="2603500"/>
            <a:ext cx="5113175" cy="37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343386" y="2603500"/>
            <a:ext cx="4965316" cy="3759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Ευρεία οθόνη</PresentationFormat>
  <Paragraphs>10</Paragraphs>
  <Slides>10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 Black</vt:lpstr>
      <vt:lpstr>Century Gothic</vt:lpstr>
      <vt:lpstr>Arial</vt:lpstr>
      <vt:lpstr>Noto Sans Symbols</vt:lpstr>
      <vt:lpstr>Century</vt:lpstr>
      <vt:lpstr>Αίθουσα συσκέψεων "Ιόν"</vt:lpstr>
      <vt:lpstr> LEARNING ABOUT RED CROSS</vt:lpstr>
      <vt:lpstr>In terms of Erasmus Project “Climate Change”, a representative of the Hellenic Red Cross came at 1st Gymnasium of Cholargos …</vt:lpstr>
      <vt:lpstr>… to inform students about the organization  and its aims. </vt:lpstr>
      <vt:lpstr>He spoke about the foundation of Red Cross and the story of its emblem …</vt:lpstr>
      <vt:lpstr>He presented also the life of Henri Dunant, the man who devoted his life to this organization.</vt:lpstr>
      <vt:lpstr>Hellenic Red Cross was activated very early, supporting the civilians under difficult times of poverty and diseases. </vt:lpstr>
      <vt:lpstr>Today, Hellenic Red Cross is daily presented assisting people though the sections of …</vt:lpstr>
      <vt:lpstr>… Nursing, Rescuers, Lifeguards and social Welfare </vt:lpstr>
      <vt:lpstr>One of its activities is supporting student groups on cleaning up beaches.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ABOUT RED CROSS</dc:title>
  <dc:creator>grigo</dc:creator>
  <cp:lastModifiedBy>grigo</cp:lastModifiedBy>
  <cp:revision>19</cp:revision>
  <dcterms:modified xsi:type="dcterms:W3CDTF">2018-12-04T18:37:31Z</dcterms:modified>
</cp:coreProperties>
</file>