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t>25/11/2018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0E41DE-5C15-4BF8-BDEC-1515D9D7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All students interested in participating in the new Erasmus+ project …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BCF3756-B817-4D42-AC52-66A7C2C1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289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3CB995-38CD-4C3B-9052-470FE6FA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… gathered at computer laboratory of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Gymnasium </a:t>
            </a:r>
            <a:r>
              <a:rPr lang="en-US" dirty="0" err="1">
                <a:solidFill>
                  <a:schemeClr val="bg1"/>
                </a:solidFill>
              </a:rPr>
              <a:t>Cholargos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07C1CEF-BDE0-477E-B477-08BF15F1C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760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430C9-3CC2-4162-98AA-786723A2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informatics teacher spoke taught them about logo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A7A792-2754-45E6-BDB4-8A6F2427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128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58921-81F8-49F6-8B2C-4CD0F776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They told them what characteristics should a good logo have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0A4DFFB-64F2-4C21-992C-775936ED0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3836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D42E8B8-42B9-4D2E-8AC3-2449D9FC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and assigned them to make logo for the new Erasmus+ project “Climate changes”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4142942-0102-4B27-8A36-AB752EB62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6372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0D4AB0-247C-4DEC-8ABA-CFEE1A99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3250"/>
            <a:ext cx="8352928" cy="7969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This was the first task students of 1st Gymnasium of </a:t>
            </a:r>
            <a:r>
              <a:rPr lang="en-US" sz="3600" dirty="0" err="1">
                <a:solidFill>
                  <a:schemeClr val="bg1"/>
                </a:solidFill>
              </a:rPr>
              <a:t>Cholargos</a:t>
            </a:r>
            <a:br>
              <a:rPr lang="en-US" sz="3600" baseline="30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4AAC4C7-26CE-43F6-883E-BBA531A86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9639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6A7F1F-57D6-44E4-975D-F058213E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three best logos of Greek school will be presented to the first short – term exchange of pupils in Greece.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AE84389A-91BE-4429-A794-E53BEAF3C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57399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136878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88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All students interested in participating in the new Erasmus+ project …</vt:lpstr>
      <vt:lpstr>… gathered at computer laboratory of 1st Gymnasium Cholargos</vt:lpstr>
      <vt:lpstr>The informatics teacher spoke taught them about logo</vt:lpstr>
      <vt:lpstr>They told them what characteristics should a good logo have</vt:lpstr>
      <vt:lpstr>and assigned them to make logo for the new Erasmus+ project “Climate changes”</vt:lpstr>
      <vt:lpstr>This was the first task students of 1st Gymnasium of Cholargos  </vt:lpstr>
      <vt:lpstr>The three best logos of Greek school will be presented to the first short – term exchange of pupils in Greece.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computer teacher spoke to students about logo</dc:title>
  <dc:creator>ΝΙΚΟΣ</dc:creator>
  <cp:lastModifiedBy>ΝΙΚΟΣ</cp:lastModifiedBy>
  <cp:revision>9</cp:revision>
  <dcterms:created xsi:type="dcterms:W3CDTF">2018-09-20T15:31:30Z</dcterms:created>
  <dcterms:modified xsi:type="dcterms:W3CDTF">2018-11-25T13:38:45Z</dcterms:modified>
</cp:coreProperties>
</file>