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3E6C1C-72CA-4D88-9A58-8DF2FDA9E2CD}" type="datetimeFigureOut">
              <a:rPr lang="el-GR" smtClean="0"/>
              <a:pPr/>
              <a:t>16/6/2019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4A355855-34FD-4C04-9C84-0A6CDF70F2CB}"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E6C1C-72CA-4D88-9A58-8DF2FDA9E2CD}" type="datetimeFigureOut">
              <a:rPr lang="el-GR" smtClean="0"/>
              <a:pPr/>
              <a:t>16/6/2019</a:t>
            </a:fld>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55855-34FD-4C04-9C84-0A6CDF70F2CB}"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02791"/>
            <a:ext cx="7772400" cy="1470025"/>
          </a:xfrm>
        </p:spPr>
        <p:txBody>
          <a:bodyPr/>
          <a:lstStyle/>
          <a:p>
            <a:r>
              <a:rPr lang="en-US" dirty="0"/>
              <a:t>Introduction to Climate Change</a:t>
            </a:r>
            <a:endParaRPr lang="el-GR" dirty="0"/>
          </a:p>
        </p:txBody>
      </p:sp>
      <p:pic>
        <p:nvPicPr>
          <p:cNvPr id="6" name="Picture 5" descr="images (1).jpg"/>
          <p:cNvPicPr>
            <a:picLocks noChangeAspect="1"/>
          </p:cNvPicPr>
          <p:nvPr/>
        </p:nvPicPr>
        <p:blipFill>
          <a:blip r:embed="rId2" cstate="print"/>
          <a:stretch>
            <a:fillRect/>
          </a:stretch>
        </p:blipFill>
        <p:spPr>
          <a:xfrm>
            <a:off x="899592" y="1918824"/>
            <a:ext cx="7488832" cy="420777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332656"/>
            <a:ext cx="6419056" cy="1084982"/>
          </a:xfrm>
        </p:spPr>
        <p:txBody>
          <a:bodyPr>
            <a:normAutofit/>
          </a:bodyPr>
          <a:lstStyle/>
          <a:p>
            <a:r>
              <a:rPr lang="en-US" sz="3600" dirty="0"/>
              <a:t>What is Climate Change?</a:t>
            </a:r>
            <a:endParaRPr lang="el-GR" sz="3600" dirty="0"/>
          </a:p>
        </p:txBody>
      </p:sp>
      <p:sp>
        <p:nvSpPr>
          <p:cNvPr id="3" name="Content Placeholder 2"/>
          <p:cNvSpPr>
            <a:spLocks noGrp="1"/>
          </p:cNvSpPr>
          <p:nvPr>
            <p:ph idx="1"/>
          </p:nvPr>
        </p:nvSpPr>
        <p:spPr>
          <a:xfrm>
            <a:off x="0" y="1412776"/>
            <a:ext cx="9144000" cy="5445224"/>
          </a:xfrm>
        </p:spPr>
        <p:txBody>
          <a:bodyPr>
            <a:noAutofit/>
          </a:bodyPr>
          <a:lstStyle/>
          <a:p>
            <a:pPr>
              <a:buNone/>
            </a:pPr>
            <a:r>
              <a:rPr lang="en-US" sz="2000" dirty="0"/>
              <a:t>   </a:t>
            </a:r>
            <a:endParaRPr lang="el-GR" sz="2000" dirty="0"/>
          </a:p>
          <a:p>
            <a:pPr>
              <a:buNone/>
            </a:pPr>
            <a:endParaRPr lang="el-GR" sz="2000" dirty="0"/>
          </a:p>
          <a:p>
            <a:pPr algn="just">
              <a:buNone/>
            </a:pPr>
            <a:r>
              <a:rPr lang="el-GR" sz="2000" dirty="0"/>
              <a:t>     </a:t>
            </a:r>
            <a:r>
              <a:rPr lang="en-US" sz="2000" dirty="0"/>
              <a:t> Climate Change means the difference in the Earth's global climate or in regional climates over time.</a:t>
            </a:r>
          </a:p>
          <a:p>
            <a:pPr algn="just">
              <a:buNone/>
            </a:pPr>
            <a:r>
              <a:rPr lang="en-US" sz="2000" dirty="0"/>
              <a:t>    It describes changes in the state of the atmosphere over time scales ranging from decades to millions of years. These changes can be caused by processes inside the Earth, forces from outside (e.g. variations in sunlight intensity) or, more recently, human activities. Ice ages are prominent examples.</a:t>
            </a:r>
          </a:p>
          <a:p>
            <a:pPr algn="just">
              <a:buNone/>
            </a:pPr>
            <a:r>
              <a:rPr lang="en-US" sz="2000" dirty="0"/>
              <a:t>     Climate change is any significant long-term change in the expected patterns of average weather of a region (or the whole Earth) over a significant period of time. Climate change is about abnormal variations to the climate, and the effects of these variations on other parts of the Earth. Examples include melting of the ice caps at the South Pole, These changes may take tens, hundreds or perhaps millions of years.</a:t>
            </a:r>
            <a:endParaRPr lang="el-GR" sz="2000" dirty="0"/>
          </a:p>
        </p:txBody>
      </p:sp>
      <p:pic>
        <p:nvPicPr>
          <p:cNvPr id="4" name="Picture 3" descr="download (2).jpg"/>
          <p:cNvPicPr>
            <a:picLocks noChangeAspect="1"/>
          </p:cNvPicPr>
          <p:nvPr/>
        </p:nvPicPr>
        <p:blipFill>
          <a:blip r:embed="rId2" cstate="print"/>
          <a:stretch>
            <a:fillRect/>
          </a:stretch>
        </p:blipFill>
        <p:spPr>
          <a:xfrm>
            <a:off x="755576" y="404664"/>
            <a:ext cx="1907704" cy="150052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are the consequences?</a:t>
            </a:r>
            <a:endParaRPr lang="el-GR" sz="3600" dirty="0"/>
          </a:p>
        </p:txBody>
      </p:sp>
      <p:sp>
        <p:nvSpPr>
          <p:cNvPr id="3" name="Content Placeholder 2"/>
          <p:cNvSpPr>
            <a:spLocks noGrp="1"/>
          </p:cNvSpPr>
          <p:nvPr>
            <p:ph idx="1"/>
          </p:nvPr>
        </p:nvSpPr>
        <p:spPr/>
        <p:txBody>
          <a:bodyPr>
            <a:normAutofit/>
          </a:bodyPr>
          <a:lstStyle/>
          <a:p>
            <a:r>
              <a:rPr lang="en-US" sz="2400" dirty="0"/>
              <a:t>extreme maximum temperatures</a:t>
            </a:r>
          </a:p>
          <a:p>
            <a:r>
              <a:rPr lang="en-US" sz="2400" dirty="0"/>
              <a:t>less extreme low temperatures</a:t>
            </a:r>
          </a:p>
          <a:p>
            <a:r>
              <a:rPr lang="en-US" sz="2400" dirty="0"/>
              <a:t>extreme height of the sea</a:t>
            </a:r>
          </a:p>
          <a:p>
            <a:r>
              <a:rPr lang="en-US" sz="2400" dirty="0"/>
              <a:t>higher sea temperatures</a:t>
            </a:r>
          </a:p>
          <a:p>
            <a:r>
              <a:rPr lang="en-US" sz="2400" dirty="0"/>
              <a:t>higher number of heavy rainfall</a:t>
            </a:r>
          </a:p>
          <a:p>
            <a:r>
              <a:rPr lang="en-US" sz="2400" dirty="0"/>
              <a:t>melting of snow and ice like ice caps, glaciers and permafrost.</a:t>
            </a:r>
            <a:endParaRPr lang="el-GR" sz="2400" dirty="0"/>
          </a:p>
        </p:txBody>
      </p:sp>
      <p:pic>
        <p:nvPicPr>
          <p:cNvPr id="4" name="Picture 3" descr="download.jpg"/>
          <p:cNvPicPr>
            <a:picLocks noChangeAspect="1"/>
          </p:cNvPicPr>
          <p:nvPr/>
        </p:nvPicPr>
        <p:blipFill>
          <a:blip r:embed="rId2" cstate="print"/>
          <a:stretch>
            <a:fillRect/>
          </a:stretch>
        </p:blipFill>
        <p:spPr>
          <a:xfrm>
            <a:off x="1835696" y="4372833"/>
            <a:ext cx="4896544" cy="2402367"/>
          </a:xfrm>
          <a:prstGeom prst="rect">
            <a:avLst/>
          </a:prstGeom>
        </p:spPr>
      </p:pic>
      <p:pic>
        <p:nvPicPr>
          <p:cNvPr id="5" name="Picture 4" descr="giphy.gif"/>
          <p:cNvPicPr>
            <a:picLocks noChangeAspect="1"/>
          </p:cNvPicPr>
          <p:nvPr/>
        </p:nvPicPr>
        <p:blipFill>
          <a:blip r:embed="rId3" cstate="print"/>
          <a:stretch>
            <a:fillRect/>
          </a:stretch>
        </p:blipFill>
        <p:spPr>
          <a:xfrm>
            <a:off x="5652120" y="1431431"/>
            <a:ext cx="2248301" cy="230852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causes Climate Change?</a:t>
            </a:r>
            <a:endParaRPr lang="el-GR" sz="3600" dirty="0"/>
          </a:p>
        </p:txBody>
      </p:sp>
      <p:sp>
        <p:nvSpPr>
          <p:cNvPr id="3" name="Content Placeholder 2"/>
          <p:cNvSpPr>
            <a:spLocks noGrp="1"/>
          </p:cNvSpPr>
          <p:nvPr>
            <p:ph idx="1"/>
          </p:nvPr>
        </p:nvSpPr>
        <p:spPr/>
        <p:txBody>
          <a:bodyPr/>
          <a:lstStyle/>
          <a:p>
            <a:endParaRPr lang="el-GR" sz="2400" dirty="0"/>
          </a:p>
          <a:p>
            <a:endParaRPr lang="el-GR" sz="2400" dirty="0"/>
          </a:p>
          <a:p>
            <a:endParaRPr lang="el-GR" sz="2400" dirty="0"/>
          </a:p>
          <a:p>
            <a:r>
              <a:rPr lang="en-US" sz="2400" dirty="0"/>
              <a:t>Burning coal, oil and gas</a:t>
            </a:r>
          </a:p>
          <a:p>
            <a:r>
              <a:rPr lang="en-US" sz="2400" dirty="0"/>
              <a:t>Cutting down rainforests</a:t>
            </a:r>
          </a:p>
          <a:p>
            <a:r>
              <a:rPr lang="en-US" sz="2400" dirty="0"/>
              <a:t>Farming Livestock</a:t>
            </a:r>
          </a:p>
          <a:p>
            <a:r>
              <a:rPr lang="en-US" sz="2400" dirty="0"/>
              <a:t> Greenhouse gases </a:t>
            </a:r>
          </a:p>
          <a:p>
            <a:endParaRPr lang="el-GR" dirty="0"/>
          </a:p>
        </p:txBody>
      </p:sp>
      <p:pic>
        <p:nvPicPr>
          <p:cNvPr id="6" name="Picture 5" descr="download (1).jpg"/>
          <p:cNvPicPr>
            <a:picLocks noChangeAspect="1"/>
          </p:cNvPicPr>
          <p:nvPr/>
        </p:nvPicPr>
        <p:blipFill>
          <a:blip r:embed="rId2" cstate="print"/>
          <a:stretch>
            <a:fillRect/>
          </a:stretch>
        </p:blipFill>
        <p:spPr>
          <a:xfrm>
            <a:off x="4355976" y="3563555"/>
            <a:ext cx="4554066" cy="3058205"/>
          </a:xfrm>
          <a:prstGeom prst="rect">
            <a:avLst/>
          </a:prstGeom>
        </p:spPr>
      </p:pic>
      <p:pic>
        <p:nvPicPr>
          <p:cNvPr id="7" name="Picture 6" descr="images.jpg"/>
          <p:cNvPicPr>
            <a:picLocks noChangeAspect="1"/>
          </p:cNvPicPr>
          <p:nvPr/>
        </p:nvPicPr>
        <p:blipFill>
          <a:blip r:embed="rId3" cstate="print"/>
          <a:stretch>
            <a:fillRect/>
          </a:stretch>
        </p:blipFill>
        <p:spPr>
          <a:xfrm>
            <a:off x="4529915" y="1478732"/>
            <a:ext cx="4290557" cy="181571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to stop it</a:t>
            </a:r>
            <a:endParaRPr lang="el-GR" sz="3600" dirty="0"/>
          </a:p>
        </p:txBody>
      </p:sp>
      <p:sp>
        <p:nvSpPr>
          <p:cNvPr id="3" name="Content Placeholder 2"/>
          <p:cNvSpPr>
            <a:spLocks noGrp="1"/>
          </p:cNvSpPr>
          <p:nvPr>
            <p:ph idx="1"/>
          </p:nvPr>
        </p:nvSpPr>
        <p:spPr>
          <a:xfrm>
            <a:off x="395536" y="1268760"/>
            <a:ext cx="8748464" cy="5589240"/>
          </a:xfrm>
        </p:spPr>
        <p:txBody>
          <a:bodyPr>
            <a:noAutofit/>
          </a:bodyPr>
          <a:lstStyle/>
          <a:p>
            <a:r>
              <a:rPr lang="en-US" sz="2400" dirty="0"/>
              <a:t>1. Speak up!</a:t>
            </a:r>
          </a:p>
          <a:p>
            <a:r>
              <a:rPr lang="en-US" sz="2400" dirty="0"/>
              <a:t>2. Power your home with renewable energy.</a:t>
            </a:r>
          </a:p>
          <a:p>
            <a:r>
              <a:rPr lang="en-US" sz="2400" dirty="0"/>
              <a:t>3. Weatherize, weatherize, weatherize.</a:t>
            </a:r>
          </a:p>
          <a:p>
            <a:r>
              <a:rPr lang="en-US" sz="2400" dirty="0"/>
              <a:t>4. Invest in energy-efficient appliances.</a:t>
            </a:r>
          </a:p>
          <a:p>
            <a:r>
              <a:rPr lang="en-US" sz="2400" dirty="0"/>
              <a:t>5. Reduce water waste.</a:t>
            </a:r>
          </a:p>
          <a:p>
            <a:r>
              <a:rPr lang="en-US" sz="2400" dirty="0"/>
              <a:t>6. Actually eat the food you buy—and make less of it meat.</a:t>
            </a:r>
          </a:p>
          <a:p>
            <a:r>
              <a:rPr lang="en-US" sz="2400" dirty="0"/>
              <a:t>7. Buy better bulbs.</a:t>
            </a:r>
          </a:p>
          <a:p>
            <a:r>
              <a:rPr lang="en-US" sz="2400" dirty="0"/>
              <a:t>8. Pull the plug(s).</a:t>
            </a:r>
          </a:p>
          <a:p>
            <a:r>
              <a:rPr lang="en-US" sz="2400" dirty="0"/>
              <a:t>9. Drive a fuel-efficient vehicle.</a:t>
            </a:r>
          </a:p>
          <a:p>
            <a:r>
              <a:rPr lang="en-US" sz="2400" dirty="0"/>
              <a:t>10. Maintain your ride.</a:t>
            </a:r>
          </a:p>
        </p:txBody>
      </p:sp>
      <p:pic>
        <p:nvPicPr>
          <p:cNvPr id="4" name="Picture 3" descr="appeal-to-all-people-help-stop-climate-change-1-638.jpg"/>
          <p:cNvPicPr>
            <a:picLocks noChangeAspect="1"/>
          </p:cNvPicPr>
          <p:nvPr/>
        </p:nvPicPr>
        <p:blipFill>
          <a:blip r:embed="rId2" cstate="print"/>
          <a:stretch>
            <a:fillRect/>
          </a:stretch>
        </p:blipFill>
        <p:spPr>
          <a:xfrm>
            <a:off x="5250580" y="4065206"/>
            <a:ext cx="3463807" cy="26005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Climate Change’s impact in our lives</a:t>
            </a:r>
            <a:endParaRPr lang="el-GR" dirty="0"/>
          </a:p>
        </p:txBody>
      </p:sp>
      <p:sp>
        <p:nvSpPr>
          <p:cNvPr id="3" name="Content Placeholder 2"/>
          <p:cNvSpPr>
            <a:spLocks noGrp="1"/>
          </p:cNvSpPr>
          <p:nvPr>
            <p:ph idx="1"/>
          </p:nvPr>
        </p:nvSpPr>
        <p:spPr>
          <a:xfrm>
            <a:off x="457200" y="1196752"/>
            <a:ext cx="8229600" cy="5661248"/>
          </a:xfrm>
        </p:spPr>
        <p:txBody>
          <a:bodyPr>
            <a:normAutofit fontScale="55000" lnSpcReduction="20000"/>
          </a:bodyPr>
          <a:lstStyle/>
          <a:p>
            <a:r>
              <a:rPr lang="en-US" sz="4400" b="1" dirty="0"/>
              <a:t>Buildings</a:t>
            </a:r>
            <a:endParaRPr lang="en-US" sz="4400" dirty="0"/>
          </a:p>
          <a:p>
            <a:pPr>
              <a:buNone/>
            </a:pPr>
            <a:r>
              <a:rPr lang="en-US" sz="4400" dirty="0"/>
              <a:t>         Climate change is already affecting foundations of buildings as the soil dries out, according to the Building Research Establishment. The government is also considering new regulations, particularly for tall buildings, so they can withstand higher wind speeds.</a:t>
            </a:r>
          </a:p>
          <a:p>
            <a:r>
              <a:rPr lang="en-US" sz="4400" b="1" dirty="0"/>
              <a:t>Grapes</a:t>
            </a:r>
            <a:endParaRPr lang="en-US" sz="4400" dirty="0"/>
          </a:p>
          <a:p>
            <a:pPr>
              <a:buNone/>
            </a:pPr>
            <a:r>
              <a:rPr lang="en-US" sz="4400" dirty="0"/>
              <a:t>        There are now commercial vineyards as far north as Leeds, while consistently earlier springs and warmer summers mean British vineyards are regularly harvesting grapes at least one or two weeks earlier than they could have 20 years ago. But the industry is wary of the extreme frosts and storms predicted by climate change.</a:t>
            </a:r>
          </a:p>
          <a:p>
            <a:r>
              <a:rPr lang="en-US" sz="4400" b="1" dirty="0"/>
              <a:t>Health</a:t>
            </a:r>
            <a:endParaRPr lang="en-US" sz="4400" dirty="0"/>
          </a:p>
          <a:p>
            <a:pPr>
              <a:buNone/>
            </a:pPr>
            <a:r>
              <a:rPr lang="en-US" sz="4400" dirty="0"/>
              <a:t>        The medical profession has been warned by the Department of Health to expect fewer cold-related winter deaths but more heat-related summer deaths and skin cancers.</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a:bodyPr>
          <a:lstStyle/>
          <a:p>
            <a:r>
              <a:rPr lang="en-US" sz="2400" b="1" dirty="0"/>
              <a:t>Farming</a:t>
            </a:r>
            <a:endParaRPr lang="en-US" sz="2400" dirty="0"/>
          </a:p>
          <a:p>
            <a:pPr>
              <a:buNone/>
            </a:pPr>
            <a:r>
              <a:rPr lang="en-US" sz="2400" dirty="0"/>
              <a:t>        Warming temperatures in the past decade have already turned more farmers to growing maize and sunflower, according to the National Farmers Union, and this summer's heat wave has led to a higher than usual death rate in poultry farms. Drought stress in crops has increased sharply in the past 20 years. Farmers are now saving irrigation water for higher value vegetables and salad crops.</a:t>
            </a:r>
          </a:p>
          <a:p>
            <a:r>
              <a:rPr lang="en-US" sz="2400" b="1" dirty="0"/>
              <a:t>Floods</a:t>
            </a:r>
            <a:endParaRPr lang="en-US" sz="2400" dirty="0"/>
          </a:p>
          <a:p>
            <a:pPr>
              <a:buNone/>
            </a:pPr>
            <a:r>
              <a:rPr lang="en-US" sz="2400" dirty="0"/>
              <a:t>         Sea-level rise and flooding are likely to have the greatest effect on Britain under global warming. A decade of sudden downpours, ferocious storms, flash floods and prolonged cloudbursts all consistent with global warming have provoked the government to increase spending on defending towns from river flooding by hundreds of millions of pounds. It is also raising the standard height of sea defenses.</a:t>
            </a:r>
          </a:p>
          <a:p>
            <a:endParaRPr lang="el-GR" dirty="0"/>
          </a:p>
          <a:p>
            <a:pPr>
              <a:buNone/>
            </a:pPr>
            <a:endParaRPr lang="en-US" dirty="0"/>
          </a:p>
          <a:p>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Προβολή στην οθόνη (4:3)</PresentationFormat>
  <Paragraphs>45</Paragraphs>
  <Slides>7</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7</vt:i4>
      </vt:variant>
    </vt:vector>
  </HeadingPairs>
  <TitlesOfParts>
    <vt:vector size="10" baseType="lpstr">
      <vt:lpstr>Arial</vt:lpstr>
      <vt:lpstr>Calibri</vt:lpstr>
      <vt:lpstr>Office Theme</vt:lpstr>
      <vt:lpstr>Introduction to Climate Change</vt:lpstr>
      <vt:lpstr>What is Climate Change?</vt:lpstr>
      <vt:lpstr>What are the consequences?</vt:lpstr>
      <vt:lpstr>What causes Climate Change?</vt:lpstr>
      <vt:lpstr>How to stop it</vt:lpstr>
      <vt:lpstr>Climate Change’s impact in our lives</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Climate Change</dc:title>
  <dc:creator>pclabs</dc:creator>
  <cp:lastModifiedBy>grigo</cp:lastModifiedBy>
  <cp:revision>17</cp:revision>
  <dcterms:created xsi:type="dcterms:W3CDTF">2019-06-07T12:16:34Z</dcterms:created>
  <dcterms:modified xsi:type="dcterms:W3CDTF">2019-06-16T15:20:25Z</dcterms:modified>
</cp:coreProperties>
</file>