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err="1"/>
              <a:t>How</a:t>
            </a:r>
            <a:r>
              <a:rPr lang="lt-LT" dirty="0"/>
              <a:t> </a:t>
            </a:r>
            <a:r>
              <a:rPr lang="lt-LT" dirty="0" err="1"/>
              <a:t>Tsunamis</a:t>
            </a:r>
            <a:r>
              <a:rPr lang="lt-LT" dirty="0"/>
              <a:t> </a:t>
            </a:r>
            <a:r>
              <a:rPr lang="lt-LT" dirty="0" err="1"/>
              <a:t>Work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95672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9075AC8-ECB2-4963-B22A-BB45BBE0F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</a:t>
            </a:r>
            <a:r>
              <a:rPr lang="lt-LT" dirty="0" err="1"/>
              <a:t>sunamis</a:t>
            </a:r>
            <a:r>
              <a:rPr lang="en-GB" dirty="0"/>
              <a:t> usually happen due to three causes after: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E841652-4779-4208-A3B1-6215CE463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an underwater earthquake </a:t>
            </a:r>
            <a:endParaRPr lang="lt-LT" dirty="0"/>
          </a:p>
          <a:p>
            <a:pPr lvl="0"/>
            <a:r>
              <a:rPr lang="en-GB" dirty="0"/>
              <a:t>a large undersea landslide</a:t>
            </a:r>
            <a:endParaRPr lang="lt-LT" dirty="0"/>
          </a:p>
          <a:p>
            <a:pPr lvl="0"/>
            <a:r>
              <a:rPr lang="en-GB" dirty="0"/>
              <a:t>an underwater volcanic eruption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4541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D9EBEF7-2FFD-48FB-BB06-D40A8652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r>
              <a:rPr lang="en-GB" dirty="0"/>
              <a:t>When an undersea earthquake happens, the Earth tectonic plates move suddenly downwards or upwards. 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FD1B9DC5-1FC0-4A0E-A000-0405A600F4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2492" y="2259496"/>
            <a:ext cx="5566609" cy="4598504"/>
          </a:xfrm>
        </p:spPr>
      </p:pic>
    </p:spTree>
    <p:extLst>
      <p:ext uri="{BB962C8B-B14F-4D97-AF65-F5344CB8AC3E}">
        <p14:creationId xmlns:p14="http://schemas.microsoft.com/office/powerpoint/2010/main" val="276475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CDB0B44-1F3E-4556-ABC7-9657026A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w</a:t>
            </a:r>
            <a:r>
              <a:rPr lang="lt-LT" dirty="0" err="1"/>
              <a:t>aves</a:t>
            </a:r>
            <a:r>
              <a:rPr lang="en-GB" dirty="0"/>
              <a:t> ripples outwards until it reaches land.</a:t>
            </a:r>
            <a:br>
              <a:rPr lang="lt-LT" dirty="0"/>
            </a:b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16A13012-5C28-43D9-98C8-B7C633963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5690" y="2189623"/>
            <a:ext cx="9032233" cy="4362317"/>
          </a:xfrm>
        </p:spPr>
      </p:pic>
    </p:spTree>
    <p:extLst>
      <p:ext uri="{BB962C8B-B14F-4D97-AF65-F5344CB8AC3E}">
        <p14:creationId xmlns:p14="http://schemas.microsoft.com/office/powerpoint/2010/main" val="3749406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3B155B7-4150-419D-B00A-3CF58A25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Waves come inland as a strong and fast tide and destroy everything in their path.</a:t>
            </a:r>
            <a:br>
              <a:rPr lang="lt-LT" dirty="0"/>
            </a:b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0E958125-FCF4-4E23-A260-8F046CAFD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9816" y="1798227"/>
            <a:ext cx="6699259" cy="5017978"/>
          </a:xfrm>
        </p:spPr>
      </p:pic>
    </p:spTree>
    <p:extLst>
      <p:ext uri="{BB962C8B-B14F-4D97-AF65-F5344CB8AC3E}">
        <p14:creationId xmlns:p14="http://schemas.microsoft.com/office/powerpoint/2010/main" val="247655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err="1"/>
              <a:t>Climate</a:t>
            </a:r>
            <a:r>
              <a:rPr lang="lt-LT" dirty="0"/>
              <a:t> </a:t>
            </a:r>
            <a:r>
              <a:rPr lang="lt-LT" dirty="0" err="1"/>
              <a:t>Change</a:t>
            </a:r>
            <a:r>
              <a:rPr lang="lt-LT" dirty="0"/>
              <a:t> </a:t>
            </a:r>
            <a:r>
              <a:rPr lang="lt-LT" dirty="0" err="1"/>
              <a:t>causes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867989" y="1889760"/>
            <a:ext cx="2910251" cy="3777622"/>
          </a:xfrm>
        </p:spPr>
        <p:txBody>
          <a:bodyPr>
            <a:normAutofit/>
          </a:bodyPr>
          <a:lstStyle/>
          <a:p>
            <a:r>
              <a:rPr lang="lt-LT" sz="2800" dirty="0" err="1"/>
              <a:t>Floods</a:t>
            </a:r>
            <a:endParaRPr lang="lt-LT" sz="2800" dirty="0"/>
          </a:p>
          <a:p>
            <a:r>
              <a:rPr lang="lt-LT" sz="2800" dirty="0" err="1"/>
              <a:t>Tornados</a:t>
            </a:r>
            <a:endParaRPr lang="lt-LT" sz="2800" dirty="0"/>
          </a:p>
          <a:p>
            <a:r>
              <a:rPr lang="lt-LT" sz="2800" dirty="0" err="1"/>
              <a:t>Tsunamis</a:t>
            </a:r>
            <a:endParaRPr lang="lt-LT" sz="2800" dirty="0"/>
          </a:p>
          <a:p>
            <a:r>
              <a:rPr lang="lt-LT" sz="2800" dirty="0" err="1"/>
              <a:t>Droughts</a:t>
            </a:r>
            <a:endParaRPr lang="lt-LT" sz="2800" dirty="0"/>
          </a:p>
          <a:p>
            <a:r>
              <a:rPr lang="lt-LT" sz="2800" dirty="0" err="1"/>
              <a:t>Earthquakes</a:t>
            </a:r>
            <a:endParaRPr lang="lt-LT" sz="2800" dirty="0"/>
          </a:p>
          <a:p>
            <a:r>
              <a:rPr lang="lt-LT" sz="2800" dirty="0" err="1"/>
              <a:t>Hurricanes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54444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228" y="39189"/>
            <a:ext cx="9091748" cy="6818811"/>
          </a:xfrm>
        </p:spPr>
      </p:pic>
    </p:spTree>
    <p:extLst>
      <p:ext uri="{BB962C8B-B14F-4D97-AF65-F5344CB8AC3E}">
        <p14:creationId xmlns:p14="http://schemas.microsoft.com/office/powerpoint/2010/main" val="422672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8" name="Turinio vietos rezervavimo ženklas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99" y="0"/>
            <a:ext cx="10204407" cy="6818400"/>
          </a:xfrm>
        </p:spPr>
      </p:pic>
    </p:spTree>
    <p:extLst>
      <p:ext uri="{BB962C8B-B14F-4D97-AF65-F5344CB8AC3E}">
        <p14:creationId xmlns:p14="http://schemas.microsoft.com/office/powerpoint/2010/main" val="255993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351" y="39600"/>
            <a:ext cx="9091199" cy="6818400"/>
          </a:xfrm>
        </p:spPr>
      </p:pic>
    </p:spTree>
    <p:extLst>
      <p:ext uri="{BB962C8B-B14F-4D97-AF65-F5344CB8AC3E}">
        <p14:creationId xmlns:p14="http://schemas.microsoft.com/office/powerpoint/2010/main" val="234816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974" y="39600"/>
            <a:ext cx="10840489" cy="6818400"/>
          </a:xfrm>
        </p:spPr>
      </p:pic>
    </p:spTree>
    <p:extLst>
      <p:ext uri="{BB962C8B-B14F-4D97-AF65-F5344CB8AC3E}">
        <p14:creationId xmlns:p14="http://schemas.microsoft.com/office/powerpoint/2010/main" val="22065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635" y="32400"/>
            <a:ext cx="12616635" cy="6825600"/>
          </a:xfrm>
        </p:spPr>
      </p:pic>
    </p:spTree>
    <p:extLst>
      <p:ext uri="{BB962C8B-B14F-4D97-AF65-F5344CB8AC3E}">
        <p14:creationId xmlns:p14="http://schemas.microsoft.com/office/powerpoint/2010/main" val="266153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37" y="0"/>
            <a:ext cx="10920960" cy="6825600"/>
          </a:xfrm>
        </p:spPr>
      </p:pic>
    </p:spTree>
    <p:extLst>
      <p:ext uri="{BB962C8B-B14F-4D97-AF65-F5344CB8AC3E}">
        <p14:creationId xmlns:p14="http://schemas.microsoft.com/office/powerpoint/2010/main" val="9761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tsunami is a large wave that travels at great speed towards land. </a:t>
            </a:r>
            <a:endParaRPr lang="lt-LT" dirty="0"/>
          </a:p>
        </p:txBody>
      </p:sp>
      <p:pic>
        <p:nvPicPr>
          <p:cNvPr id="7" name="Turinio vietos rezervavimo ženklas 6">
            <a:extLst>
              <a:ext uri="{FF2B5EF4-FFF2-40B4-BE49-F238E27FC236}">
                <a16:creationId xmlns:a16="http://schemas.microsoft.com/office/drawing/2014/main" id="{56FD73D5-D7E8-4EA0-B455-AB25A74F6C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0455" y="1979828"/>
            <a:ext cx="6977860" cy="4626624"/>
          </a:xfr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Interaktyvioji skaidrės peržiūra 4">
                <a:extLst>
                  <a:ext uri="{FF2B5EF4-FFF2-40B4-BE49-F238E27FC236}">
                    <a16:creationId xmlns:a16="http://schemas.microsoft.com/office/drawing/2014/main" id="{50505CE4-5704-46C3-9F9E-464C52C6AA6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32394869"/>
                  </p:ext>
                </p:extLst>
              </p:nvPr>
            </p:nvGraphicFramePr>
            <p:xfrm>
              <a:off x="-225287" y="5749202"/>
              <a:ext cx="3048000" cy="1714500"/>
            </p:xfrm>
            <a:graphic>
              <a:graphicData uri="http://schemas.microsoft.com/office/powerpoint/2016/slidezoom">
                <pslz:sldZm>
                  <pslz:sldZmObj sldId="264" cId="2966866183">
                    <pslz:zmPr id="{6805B7F1-8EF1-4D65-95B3-746281C55E55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Interaktyvioji skaidrės peržiūra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0505CE4-5704-46C3-9F9E-464C52C6AA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25287" y="5749202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6866183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</TotalTime>
  <Words>92</Words>
  <Application>Microsoft Office PowerPoint</Application>
  <PresentationFormat>Plačiaekranė</PresentationFormat>
  <Paragraphs>16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Šnabždesys</vt:lpstr>
      <vt:lpstr>How Tsunamis Work</vt:lpstr>
      <vt:lpstr>Climate Change causes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A tsunami is a large wave that travels at great speed towards land. </vt:lpstr>
      <vt:lpstr>Tsunamis usually happen due to three causes after: </vt:lpstr>
      <vt:lpstr>When an undersea earthquake happens, the Earth tectonic plates move suddenly downwards or upwards. </vt:lpstr>
      <vt:lpstr>The waves ripples outwards until it reaches land. </vt:lpstr>
      <vt:lpstr>Waves come inland as a strong and fast tide and destroy everything in their path.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Tsunamis Work</dc:title>
  <dc:creator>„Windows“ vartotojas</dc:creator>
  <cp:lastModifiedBy>Vartotojas</cp:lastModifiedBy>
  <cp:revision>7</cp:revision>
  <dcterms:created xsi:type="dcterms:W3CDTF">2019-10-09T21:06:42Z</dcterms:created>
  <dcterms:modified xsi:type="dcterms:W3CDTF">2020-04-29T19:22:19Z</dcterms:modified>
</cp:coreProperties>
</file>