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pPr/>
              <a:t>4/20/2019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9" y="1828801"/>
            <a:ext cx="9068586" cy="38404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5400" dirty="0"/>
              <a:t>Global warming </a:t>
            </a:r>
            <a:br>
              <a:rPr lang="en-US" sz="5400" dirty="0"/>
            </a:br>
            <a:r>
              <a:rPr lang="en-US" sz="5400" dirty="0"/>
              <a:t>green house effect &amp; renewable sources of energy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330" y="5926974"/>
            <a:ext cx="3506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chemeClr val="bg1"/>
                </a:solidFill>
              </a:rPr>
              <a:t>MELINA TAYLOR B’4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34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194519"/>
          </a:xfrm>
        </p:spPr>
        <p:txBody>
          <a:bodyPr/>
          <a:lstStyle/>
          <a:p>
            <a:r>
              <a:rPr lang="en-US" dirty="0"/>
              <a:t>CARBON FOOTPRINT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70611"/>
            <a:ext cx="10058400" cy="4114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/>
              <a:t>BASIC CAUSES:</a:t>
            </a:r>
          </a:p>
          <a:p>
            <a:pPr>
              <a:lnSpc>
                <a:spcPct val="160000"/>
              </a:lnSpc>
            </a:pPr>
            <a:r>
              <a:rPr lang="en-US" sz="2100" dirty="0"/>
              <a:t>Fossil Fuels by burning coal, natural gas, oil petrol and diesel increase carbon dioxide.</a:t>
            </a:r>
          </a:p>
          <a:p>
            <a:pPr>
              <a:lnSpc>
                <a:spcPct val="160000"/>
              </a:lnSpc>
            </a:pPr>
            <a:r>
              <a:rPr lang="en-US" sz="2100" dirty="0"/>
              <a:t>Extend production of carbon dioxide by industries.</a:t>
            </a:r>
          </a:p>
          <a:p>
            <a:pPr>
              <a:lnSpc>
                <a:spcPct val="160000"/>
              </a:lnSpc>
            </a:pPr>
            <a:r>
              <a:rPr lang="en-US" sz="2100" dirty="0"/>
              <a:t>Large consumption of energy for electricity and heat by residential and commercial users.</a:t>
            </a:r>
          </a:p>
          <a:p>
            <a:pPr>
              <a:lnSpc>
                <a:spcPct val="160000"/>
              </a:lnSpc>
            </a:pPr>
            <a:r>
              <a:rPr lang="en-US" sz="2100" dirty="0"/>
              <a:t>Consumption of processed foods or foods that are not locally produced.</a:t>
            </a:r>
          </a:p>
          <a:p>
            <a:pPr>
              <a:lnSpc>
                <a:spcPct val="160000"/>
              </a:lnSpc>
            </a:pPr>
            <a:r>
              <a:rPr lang="en-US" sz="2100" dirty="0"/>
              <a:t>Air Travel because the emission of carbon dioxide from an aircraft is about 90 kg CO2 per hour.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931" y="529330"/>
            <a:ext cx="2838450" cy="1609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514" y="5189048"/>
            <a:ext cx="1884560" cy="123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809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WAYS TO REDUCE CARBON FOOTPRINT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70364"/>
            <a:ext cx="10058400" cy="416467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Use your bike instead of your car.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Buy second hand goods such as clothes, appliances etc.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Turn down your thermostat at your heating system.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Turn off the lights when you leave a room an unplug the appliances you don’t use.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Consume less processed foods and prefer foods from your own country.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Use more renewable sources of energy.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Plant trees.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300" y="4594080"/>
            <a:ext cx="2628900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8293" y="1568250"/>
            <a:ext cx="1875126" cy="187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38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FOOTPRINT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sz="2000" dirty="0"/>
              <a:t>Water pollution by industrial waste.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Water pollution by extend use of chemicals by residential and commercial users.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Overuse of water by meat production industry.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Everyday waste of use by residential users.</a:t>
            </a:r>
          </a:p>
          <a:p>
            <a:pPr>
              <a:lnSpc>
                <a:spcPct val="200000"/>
              </a:lnSpc>
            </a:pPr>
            <a:r>
              <a:rPr lang="en-US" sz="2000" dirty="0"/>
              <a:t>Waste of enormous amount of plastic and shop waste in the oceans.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720349"/>
            <a:ext cx="2619375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3449132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2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818" y="634281"/>
            <a:ext cx="10252364" cy="1371600"/>
          </a:xfrm>
        </p:spPr>
        <p:txBody>
          <a:bodyPr>
            <a:normAutofit/>
          </a:bodyPr>
          <a:lstStyle/>
          <a:p>
            <a:r>
              <a:rPr lang="en-US" sz="4000" dirty="0"/>
              <a:t>WAYS TO REDUCE WATER CONSUMPTION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05881"/>
            <a:ext cx="10058400" cy="39319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200" dirty="0"/>
              <a:t>Strict regulation for industrial waste.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Turn off the water while you brush your teeth.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Wash your car with bucket and sponge and not with fossil.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Eat less meat and processed foods.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Use less plastic things and recycle plastic.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Use less chemicals or eco friendly products for cleaning.</a:t>
            </a:r>
          </a:p>
          <a:p>
            <a:pPr>
              <a:lnSpc>
                <a:spcPct val="150000"/>
              </a:lnSpc>
            </a:pPr>
            <a:r>
              <a:rPr lang="en-US" sz="2200" dirty="0"/>
              <a:t>Do not throw waste in the ocean.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057" y="1584353"/>
            <a:ext cx="2143125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419" y="4158615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469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 NATIVE PLANTS AND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Non-native species have various effects on the local ecosystem.</a:t>
            </a:r>
          </a:p>
        </p:txBody>
      </p:sp>
    </p:spTree>
    <p:extLst>
      <p:ext uri="{BB962C8B-B14F-4D97-AF65-F5344CB8AC3E}">
        <p14:creationId xmlns:p14="http://schemas.microsoft.com/office/powerpoint/2010/main" val="266244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ENDANGERED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Giant Panda</a:t>
            </a:r>
          </a:p>
          <a:p>
            <a:r>
              <a:rPr lang="en-US" dirty="0"/>
              <a:t>Gorillas</a:t>
            </a:r>
          </a:p>
          <a:p>
            <a:r>
              <a:rPr lang="en-US" dirty="0"/>
              <a:t>Tigers</a:t>
            </a:r>
          </a:p>
          <a:p>
            <a:r>
              <a:rPr lang="en-US" dirty="0"/>
              <a:t>Polar bears</a:t>
            </a:r>
          </a:p>
          <a:p>
            <a:r>
              <a:rPr lang="en-US" dirty="0"/>
              <a:t>Sea turtles and in Greece </a:t>
            </a:r>
            <a:r>
              <a:rPr lang="en-US" dirty="0" err="1"/>
              <a:t>caretta</a:t>
            </a:r>
            <a:r>
              <a:rPr lang="en-US" dirty="0"/>
              <a:t> </a:t>
            </a:r>
            <a:r>
              <a:rPr lang="en-US" dirty="0" err="1"/>
              <a:t>caretta</a:t>
            </a:r>
            <a:endParaRPr lang="en-US" dirty="0"/>
          </a:p>
          <a:p>
            <a:r>
              <a:rPr lang="en-US" dirty="0"/>
              <a:t>The monk seal </a:t>
            </a:r>
            <a:r>
              <a:rPr lang="en-US" dirty="0" err="1"/>
              <a:t>monachus</a:t>
            </a:r>
            <a:r>
              <a:rPr lang="en-US" dirty="0"/>
              <a:t> </a:t>
            </a:r>
            <a:r>
              <a:rPr lang="en-US" dirty="0" err="1"/>
              <a:t>monachus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163" y="4315625"/>
            <a:ext cx="2560691" cy="17002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590" y="1914698"/>
            <a:ext cx="3161838" cy="18311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560" y="4525932"/>
            <a:ext cx="1411252" cy="141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48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URBAN HEAT – ISLAND EFFECT</a:t>
            </a:r>
            <a:br>
              <a:rPr lang="en-US" dirty="0"/>
            </a:br>
            <a:r>
              <a:rPr lang="en-US" dirty="0"/>
              <a:t>WAYS OF LOWRING TEMPERATURE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61062"/>
            <a:ext cx="10058400" cy="394854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/>
              <a:t>Plant more trees and plants.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Create more green spaces and parks.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Create green roofs on buildings.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Paint the buildings white.</a:t>
            </a:r>
          </a:p>
          <a:p>
            <a:pPr>
              <a:lnSpc>
                <a:spcPct val="150000"/>
              </a:lnSpc>
            </a:pPr>
            <a:r>
              <a:rPr lang="en-US" sz="2600" dirty="0"/>
              <a:t>Reduce reflective surfaces.</a:t>
            </a:r>
            <a:endParaRPr lang="en-US" sz="2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376" y="2014194"/>
            <a:ext cx="3624955" cy="1602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288" y="3889262"/>
            <a:ext cx="2935130" cy="219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48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0</TotalTime>
  <Words>334</Words>
  <Application>Microsoft Office PowerPoint</Application>
  <PresentationFormat>Ευρεία οθόνη</PresentationFormat>
  <Paragraphs>46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Savon</vt:lpstr>
      <vt:lpstr>Global warming  green house effect &amp; renewable sources of energy</vt:lpstr>
      <vt:lpstr>CARBON FOOTPRINT  </vt:lpstr>
      <vt:lpstr>WAYS TO REDUCE CARBON FOOTPRINT</vt:lpstr>
      <vt:lpstr>WATER FOOTPRINT</vt:lpstr>
      <vt:lpstr>WAYS TO REDUCE WATER CONSUMPTION</vt:lpstr>
      <vt:lpstr>NON NATIVE PLANTS AND ANIMALS</vt:lpstr>
      <vt:lpstr>ENDANGERED ANIMALS</vt:lpstr>
      <vt:lpstr>URBAN HEAT – ISLAND EFFECT WAYS OF LOWRING TEMPERATURE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warming  green house effect &amp; renewable sources of energy</dc:title>
  <dc:creator>Windows User</dc:creator>
  <cp:lastModifiedBy>grigo</cp:lastModifiedBy>
  <cp:revision>36</cp:revision>
  <dcterms:created xsi:type="dcterms:W3CDTF">2019-04-17T19:09:42Z</dcterms:created>
  <dcterms:modified xsi:type="dcterms:W3CDTF">2019-04-20T18:54:52Z</dcterms:modified>
</cp:coreProperties>
</file>