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Obraz 3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Obraz 7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78" name="Obraz 77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F9A9C8B-77C0-40C5-8134-AE7C18AA40F9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az 38"/>
          <p:cNvPicPr/>
          <p:nvPr/>
        </p:nvPicPr>
        <p:blipFill>
          <a:blip r:embed="rId14"/>
          <a:stretch/>
        </p:blipFill>
        <p:spPr>
          <a:xfrm>
            <a:off x="0" y="0"/>
            <a:ext cx="10079640" cy="75600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0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6BD3FEC-35D9-4180-A53E-B82CBA73F416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 WARMING AND GREENHOUSE EFFECT</a:t>
            </a:r>
            <a:endParaRPr lang="pl-PL" sz="475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Obraz 7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79880" y="1800000"/>
            <a:ext cx="7320240" cy="4392000"/>
          </a:xfrm>
          <a:prstGeom prst="rect">
            <a:avLst/>
          </a:prstGeom>
          <a:ln>
            <a:noFill/>
          </a:ln>
        </p:spPr>
      </p:pic>
      <p:sp>
        <p:nvSpPr>
          <p:cNvPr id="81" name="TextShape 2"/>
          <p:cNvSpPr txBox="1"/>
          <p:nvPr/>
        </p:nvSpPr>
        <p:spPr>
          <a:xfrm>
            <a:off x="5400000" y="6192000"/>
            <a:ext cx="4392000" cy="390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Mirosław Wrzos kl. III A Gim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Obraz 10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6560" y="1018440"/>
            <a:ext cx="10079640" cy="531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Obraz 10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960" y="373320"/>
            <a:ext cx="10079640" cy="687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Who and what is a culprit?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Obraz 110"/>
          <p:cNvPicPr/>
          <p:nvPr/>
        </p:nvPicPr>
        <p:blipFill>
          <a:blip r:embed="rId2"/>
          <a:stretch/>
        </p:blipFill>
        <p:spPr>
          <a:xfrm>
            <a:off x="189000" y="1641240"/>
            <a:ext cx="3051720" cy="2030760"/>
          </a:xfrm>
          <a:prstGeom prst="rect">
            <a:avLst/>
          </a:prstGeom>
          <a:ln>
            <a:noFill/>
          </a:ln>
        </p:spPr>
      </p:pic>
      <p:pic>
        <p:nvPicPr>
          <p:cNvPr id="112" name="Obraz 111"/>
          <p:cNvPicPr/>
          <p:nvPr/>
        </p:nvPicPr>
        <p:blipFill>
          <a:blip r:embed="rId3"/>
          <a:stretch/>
        </p:blipFill>
        <p:spPr>
          <a:xfrm>
            <a:off x="189000" y="5112000"/>
            <a:ext cx="3376440" cy="2246760"/>
          </a:xfrm>
          <a:prstGeom prst="rect">
            <a:avLst/>
          </a:prstGeom>
          <a:ln>
            <a:noFill/>
          </a:ln>
        </p:spPr>
      </p:pic>
      <p:pic>
        <p:nvPicPr>
          <p:cNvPr id="113" name="Obraz 112"/>
          <p:cNvPicPr/>
          <p:nvPr/>
        </p:nvPicPr>
        <p:blipFill>
          <a:blip r:embed="rId4"/>
          <a:stretch/>
        </p:blipFill>
        <p:spPr>
          <a:xfrm>
            <a:off x="6624000" y="1296000"/>
            <a:ext cx="3234960" cy="2016000"/>
          </a:xfrm>
          <a:prstGeom prst="rect">
            <a:avLst/>
          </a:prstGeom>
          <a:ln>
            <a:noFill/>
          </a:ln>
        </p:spPr>
      </p:pic>
      <p:pic>
        <p:nvPicPr>
          <p:cNvPr id="114" name="Obraz 113"/>
          <p:cNvPicPr/>
          <p:nvPr/>
        </p:nvPicPr>
        <p:blipFill>
          <a:blip r:embed="rId5"/>
          <a:stretch/>
        </p:blipFill>
        <p:spPr>
          <a:xfrm>
            <a:off x="6048000" y="5168160"/>
            <a:ext cx="3885840" cy="2175840"/>
          </a:xfrm>
          <a:prstGeom prst="rect">
            <a:avLst/>
          </a:prstGeom>
          <a:ln>
            <a:noFill/>
          </a:ln>
        </p:spPr>
      </p:pic>
      <p:pic>
        <p:nvPicPr>
          <p:cNvPr id="115" name="Obraz 114"/>
          <p:cNvPicPr/>
          <p:nvPr/>
        </p:nvPicPr>
        <p:blipFill>
          <a:blip r:embed="rId6"/>
          <a:stretch/>
        </p:blipFill>
        <p:spPr>
          <a:xfrm>
            <a:off x="3024000" y="3168000"/>
            <a:ext cx="3888000" cy="2024640"/>
          </a:xfrm>
          <a:prstGeom prst="rect">
            <a:avLst/>
          </a:prstGeom>
          <a:ln>
            <a:noFill/>
          </a:ln>
        </p:spPr>
      </p:pic>
      <p:pic>
        <p:nvPicPr>
          <p:cNvPr id="116" name="Obraz 115"/>
          <p:cNvPicPr/>
          <p:nvPr/>
        </p:nvPicPr>
        <p:blipFill>
          <a:blip r:embed="rId7"/>
          <a:stretch/>
        </p:blipFill>
        <p:spPr>
          <a:xfrm>
            <a:off x="3573000" y="135324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17" name="Obraz 116"/>
          <p:cNvPicPr/>
          <p:nvPr/>
        </p:nvPicPr>
        <p:blipFill>
          <a:blip r:embed="rId8"/>
          <a:stretch/>
        </p:blipFill>
        <p:spPr>
          <a:xfrm>
            <a:off x="720000" y="3816000"/>
            <a:ext cx="1827000" cy="1215720"/>
          </a:xfrm>
          <a:prstGeom prst="rect">
            <a:avLst/>
          </a:prstGeom>
          <a:ln>
            <a:noFill/>
          </a:ln>
        </p:spPr>
      </p:pic>
      <p:pic>
        <p:nvPicPr>
          <p:cNvPr id="118" name="Obraz 117"/>
          <p:cNvPicPr/>
          <p:nvPr/>
        </p:nvPicPr>
        <p:blipFill>
          <a:blip r:embed="rId9"/>
          <a:stretch/>
        </p:blipFill>
        <p:spPr>
          <a:xfrm>
            <a:off x="7113600" y="3312000"/>
            <a:ext cx="2390400" cy="1914120"/>
          </a:xfrm>
          <a:prstGeom prst="rect">
            <a:avLst/>
          </a:prstGeom>
          <a:ln>
            <a:noFill/>
          </a:ln>
        </p:spPr>
      </p:pic>
      <p:pic>
        <p:nvPicPr>
          <p:cNvPr id="119" name="Obraz 118"/>
          <p:cNvPicPr/>
          <p:nvPr/>
        </p:nvPicPr>
        <p:blipFill>
          <a:blip r:embed="rId10"/>
          <a:stretch/>
        </p:blipFill>
        <p:spPr>
          <a:xfrm>
            <a:off x="3565440" y="5400000"/>
            <a:ext cx="2485800" cy="183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What can we do?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504000" y="1296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 algn="ctr">
              <a:buClr>
                <a:srgbClr val="000000"/>
              </a:buClr>
              <a:buSzPct val="45000"/>
            </a:pP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The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answer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is</a:t>
            </a:r>
            <a:r>
              <a:rPr lang="pl-PL" sz="34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; </a:t>
            </a:r>
            <a:r>
              <a:rPr lang="pl-PL" sz="347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use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the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power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of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nature</a:t>
            </a:r>
            <a:r>
              <a:rPr lang="pl-PL" sz="347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and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renowable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energy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sources</a:t>
            </a:r>
            <a:endParaRPr lang="pl-PL" sz="347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Obraz 121"/>
          <p:cNvPicPr/>
          <p:nvPr/>
        </p:nvPicPr>
        <p:blipFill>
          <a:blip r:embed="rId2"/>
          <a:stretch/>
        </p:blipFill>
        <p:spPr>
          <a:xfrm>
            <a:off x="1791720" y="2952000"/>
            <a:ext cx="6056280" cy="453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The power of the sun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Obraz 124"/>
          <p:cNvPicPr/>
          <p:nvPr/>
        </p:nvPicPr>
        <p:blipFill>
          <a:blip r:embed="rId2"/>
          <a:stretch/>
        </p:blipFill>
        <p:spPr>
          <a:xfrm>
            <a:off x="477000" y="1857240"/>
            <a:ext cx="3268080" cy="2174760"/>
          </a:xfrm>
          <a:prstGeom prst="rect">
            <a:avLst/>
          </a:prstGeom>
          <a:ln>
            <a:noFill/>
          </a:ln>
        </p:spPr>
      </p:pic>
      <p:pic>
        <p:nvPicPr>
          <p:cNvPr id="126" name="Obraz 125"/>
          <p:cNvPicPr/>
          <p:nvPr/>
        </p:nvPicPr>
        <p:blipFill>
          <a:blip r:embed="rId3"/>
          <a:stretch/>
        </p:blipFill>
        <p:spPr>
          <a:xfrm>
            <a:off x="432000" y="4569480"/>
            <a:ext cx="3313080" cy="2785320"/>
          </a:xfrm>
          <a:prstGeom prst="rect">
            <a:avLst/>
          </a:prstGeom>
          <a:ln>
            <a:noFill/>
          </a:ln>
        </p:spPr>
      </p:pic>
      <p:pic>
        <p:nvPicPr>
          <p:cNvPr id="127" name="Obraz 126"/>
          <p:cNvPicPr/>
          <p:nvPr/>
        </p:nvPicPr>
        <p:blipFill>
          <a:blip r:embed="rId4"/>
          <a:stretch/>
        </p:blipFill>
        <p:spPr>
          <a:xfrm>
            <a:off x="5269680" y="5040000"/>
            <a:ext cx="4450320" cy="2232000"/>
          </a:xfrm>
          <a:prstGeom prst="rect">
            <a:avLst/>
          </a:prstGeom>
          <a:ln>
            <a:noFill/>
          </a:ln>
        </p:spPr>
      </p:pic>
      <p:pic>
        <p:nvPicPr>
          <p:cNvPr id="128" name="Obraz 127"/>
          <p:cNvPicPr/>
          <p:nvPr/>
        </p:nvPicPr>
        <p:blipFill>
          <a:blip r:embed="rId5"/>
          <a:stretch/>
        </p:blipFill>
        <p:spPr>
          <a:xfrm>
            <a:off x="3745080" y="3295440"/>
            <a:ext cx="2171520" cy="2104560"/>
          </a:xfrm>
          <a:prstGeom prst="rect">
            <a:avLst/>
          </a:prstGeom>
          <a:ln>
            <a:noFill/>
          </a:ln>
        </p:spPr>
      </p:pic>
      <p:pic>
        <p:nvPicPr>
          <p:cNvPr id="129" name="Obraz 12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04000" y="1536120"/>
            <a:ext cx="3730320" cy="268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The wind energy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Obraz 13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00" y="1335240"/>
            <a:ext cx="8303040" cy="586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Obraz 133"/>
          <p:cNvPicPr/>
          <p:nvPr/>
        </p:nvPicPr>
        <p:blipFill>
          <a:blip r:embed="rId2"/>
          <a:stretch/>
        </p:blipFill>
        <p:spPr>
          <a:xfrm>
            <a:off x="284400" y="1201320"/>
            <a:ext cx="2523600" cy="3190680"/>
          </a:xfrm>
          <a:prstGeom prst="rect">
            <a:avLst/>
          </a:prstGeom>
          <a:ln>
            <a:noFill/>
          </a:ln>
        </p:spPr>
      </p:pic>
      <p:pic>
        <p:nvPicPr>
          <p:cNvPr id="135" name="Obraz 134"/>
          <p:cNvPicPr/>
          <p:nvPr/>
        </p:nvPicPr>
        <p:blipFill>
          <a:blip r:embed="rId3"/>
          <a:stretch/>
        </p:blipFill>
        <p:spPr>
          <a:xfrm>
            <a:off x="4844520" y="478800"/>
            <a:ext cx="3363480" cy="2329200"/>
          </a:xfrm>
          <a:prstGeom prst="rect">
            <a:avLst/>
          </a:prstGeom>
          <a:ln>
            <a:noFill/>
          </a:ln>
        </p:spPr>
      </p:pic>
      <p:pic>
        <p:nvPicPr>
          <p:cNvPr id="136" name="Obraz 135"/>
          <p:cNvPicPr/>
          <p:nvPr/>
        </p:nvPicPr>
        <p:blipFill>
          <a:blip r:embed="rId4"/>
          <a:stretch/>
        </p:blipFill>
        <p:spPr>
          <a:xfrm>
            <a:off x="3453120" y="3367080"/>
            <a:ext cx="5330880" cy="347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The </a:t>
            </a:r>
            <a:r>
              <a:rPr lang="pl-PL" sz="475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</a:t>
            </a:r>
            <a:r>
              <a:rPr lang="pl-PL" sz="4759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ater</a:t>
            </a:r>
            <a:r>
              <a:rPr lang="pl-PL" sz="4759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4759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energy</a:t>
            </a:r>
            <a:endParaRPr lang="pl-PL" sz="475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Obraz 1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68000" y="1536120"/>
            <a:ext cx="7265520" cy="545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Obraz 1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0960" y="1258200"/>
            <a:ext cx="9815040" cy="486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Biomass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Obraz 14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44000" y="1274040"/>
            <a:ext cx="6048000" cy="602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-61920"/>
            <a:ext cx="9072000" cy="194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Weather</a:t>
            </a:r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475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</a:t>
            </a:r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475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warming</a:t>
            </a:r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
and </a:t>
            </a:r>
            <a:r>
              <a:rPr lang="pl-PL" sz="475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</a:t>
            </a:r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4759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change</a:t>
            </a:r>
            <a:r>
              <a:rPr lang="pl-PL" sz="4759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endParaRPr lang="pl-PL" sz="475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39010" y="3175235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„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change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” and „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warming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”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are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often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used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interchangeably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but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have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different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meanings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Similarly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the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terms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„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weather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” and „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”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are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sometimes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347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confused</a:t>
            </a:r>
            <a:r>
              <a:rPr lang="pl-PL" sz="347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</a:t>
            </a:r>
            <a:endParaRPr lang="pl-PL" sz="347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Obraz 14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86680" y="222840"/>
            <a:ext cx="6421320" cy="719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Obraz 150"/>
          <p:cNvPicPr/>
          <p:nvPr/>
        </p:nvPicPr>
        <p:blipFill>
          <a:blip r:embed="rId2"/>
          <a:stretch/>
        </p:blipFill>
        <p:spPr>
          <a:xfrm>
            <a:off x="1368000" y="605880"/>
            <a:ext cx="7333920" cy="681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If we do nothing….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Obraz 152"/>
          <p:cNvPicPr/>
          <p:nvPr/>
        </p:nvPicPr>
        <p:blipFill>
          <a:blip r:embed="rId2"/>
          <a:stretch/>
        </p:blipFill>
        <p:spPr>
          <a:xfrm rot="20182800">
            <a:off x="144000" y="1800000"/>
            <a:ext cx="2590560" cy="1761840"/>
          </a:xfrm>
          <a:prstGeom prst="rect">
            <a:avLst/>
          </a:prstGeom>
          <a:ln>
            <a:noFill/>
          </a:ln>
        </p:spPr>
      </p:pic>
      <p:pic>
        <p:nvPicPr>
          <p:cNvPr id="154" name="Obraz 153"/>
          <p:cNvPicPr/>
          <p:nvPr/>
        </p:nvPicPr>
        <p:blipFill>
          <a:blip r:embed="rId3"/>
          <a:stretch/>
        </p:blipFill>
        <p:spPr>
          <a:xfrm>
            <a:off x="3645000" y="129600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55" name="Obraz 154"/>
          <p:cNvPicPr/>
          <p:nvPr/>
        </p:nvPicPr>
        <p:blipFill>
          <a:blip r:embed="rId4"/>
          <a:stretch/>
        </p:blipFill>
        <p:spPr>
          <a:xfrm rot="814200">
            <a:off x="7059960" y="1544040"/>
            <a:ext cx="2847600" cy="1599840"/>
          </a:xfrm>
          <a:prstGeom prst="rect">
            <a:avLst/>
          </a:prstGeom>
          <a:ln>
            <a:noFill/>
          </a:ln>
        </p:spPr>
      </p:pic>
      <p:pic>
        <p:nvPicPr>
          <p:cNvPr id="156" name="Obraz 155"/>
          <p:cNvPicPr/>
          <p:nvPr/>
        </p:nvPicPr>
        <p:blipFill>
          <a:blip r:embed="rId5"/>
          <a:stretch/>
        </p:blipFill>
        <p:spPr>
          <a:xfrm rot="1035600">
            <a:off x="281520" y="5358960"/>
            <a:ext cx="2695320" cy="1695240"/>
          </a:xfrm>
          <a:prstGeom prst="rect">
            <a:avLst/>
          </a:prstGeom>
          <a:ln>
            <a:noFill/>
          </a:ln>
        </p:spPr>
      </p:pic>
      <p:pic>
        <p:nvPicPr>
          <p:cNvPr id="157" name="Obraz 156"/>
          <p:cNvPicPr/>
          <p:nvPr/>
        </p:nvPicPr>
        <p:blipFill>
          <a:blip r:embed="rId6"/>
          <a:stretch/>
        </p:blipFill>
        <p:spPr>
          <a:xfrm>
            <a:off x="3575160" y="5904000"/>
            <a:ext cx="2904840" cy="1571400"/>
          </a:xfrm>
          <a:prstGeom prst="rect">
            <a:avLst/>
          </a:prstGeom>
          <a:ln>
            <a:noFill/>
          </a:ln>
        </p:spPr>
      </p:pic>
      <p:pic>
        <p:nvPicPr>
          <p:cNvPr id="158" name="Obraz 157"/>
          <p:cNvPicPr/>
          <p:nvPr/>
        </p:nvPicPr>
        <p:blipFill>
          <a:blip r:embed="rId7"/>
          <a:stretch/>
        </p:blipFill>
        <p:spPr>
          <a:xfrm rot="19794600">
            <a:off x="7200360" y="5290920"/>
            <a:ext cx="2619000" cy="1742760"/>
          </a:xfrm>
          <a:prstGeom prst="rect">
            <a:avLst/>
          </a:prstGeom>
          <a:ln>
            <a:noFill/>
          </a:ln>
        </p:spPr>
      </p:pic>
      <p:pic>
        <p:nvPicPr>
          <p:cNvPr id="159" name="Obraz 158"/>
          <p:cNvPicPr/>
          <p:nvPr/>
        </p:nvPicPr>
        <p:blipFill>
          <a:blip r:embed="rId8"/>
          <a:stretch/>
        </p:blipFill>
        <p:spPr>
          <a:xfrm>
            <a:off x="3600000" y="365616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Sources:</a:t>
            </a:r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Internet</a:t>
            </a:r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47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„Zero carbon city” – British Council Project 2005 (own materials).</a:t>
            </a:r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Weather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32000" y="3744000"/>
            <a:ext cx="9072000" cy="314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22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Weather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refers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atmospheric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conditions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that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occur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locally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over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short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periods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of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time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—from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minutes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hours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days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Familiar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examples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include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rain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snow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clouds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winds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floods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thunderstorms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refers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long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-term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regional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even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average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temperature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humidity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and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rainfall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patterns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over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seasons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years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or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decades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504000" y="1536120"/>
            <a:ext cx="2808000" cy="1591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“If you don’t like the weather in New England, just wait a few minutes.”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l-PL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- Mark Twain </a:t>
            </a:r>
            <a:endParaRPr lang="pl-PL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" name="Obraz 86"/>
          <p:cNvPicPr/>
          <p:nvPr/>
        </p:nvPicPr>
        <p:blipFill>
          <a:blip r:embed="rId2"/>
          <a:stretch/>
        </p:blipFill>
        <p:spPr>
          <a:xfrm>
            <a:off x="3312000" y="1440000"/>
            <a:ext cx="3827520" cy="206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 warming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76000" y="3695760"/>
            <a:ext cx="9216000" cy="357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 </a:t>
            </a:r>
            <a:r>
              <a:rPr lang="pl-PL" sz="22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warming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refers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long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-term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warming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of the planet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since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early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20th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century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and most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notably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since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late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1970s,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due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increase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in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fossil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fuel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emissions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since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Industrial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Revolution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 </a:t>
            </a:r>
          </a:p>
          <a:p>
            <a:pPr algn="ctr"/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Worldwide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since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1880,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average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surface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temperature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has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gone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up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by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about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1 °C (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about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2 °F),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relatively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the mid-20th-century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baseline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(of 1951-1980). 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Obraz 89"/>
          <p:cNvPicPr/>
          <p:nvPr/>
        </p:nvPicPr>
        <p:blipFill>
          <a:blip r:embed="rId2"/>
          <a:stretch/>
        </p:blipFill>
        <p:spPr>
          <a:xfrm>
            <a:off x="3712320" y="1333440"/>
            <a:ext cx="2479680" cy="269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 change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32000" y="3456000"/>
            <a:ext cx="9072000" cy="357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22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Climate</a:t>
            </a:r>
            <a:r>
              <a:rPr lang="pl-PL" sz="22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1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change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refers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a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broad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range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of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phenomena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created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predominantly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by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burning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fossil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fuels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which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add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heat-trapping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gases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to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Earth’s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atmosphere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These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phenomena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include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increased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temperature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trends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described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by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global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warming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but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also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changes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such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as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sea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level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rise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;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ice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mass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loss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in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Greenland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Antarctica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, the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Arctic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and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mountain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glaciers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worldwide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;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shifts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in flower/plant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blooming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; and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extreme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weather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 </a:t>
            </a:r>
            <a:r>
              <a:rPr lang="pl-PL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events</a:t>
            </a:r>
            <a:r>
              <a:rPr lang="pl-PL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.</a:t>
            </a:r>
            <a:endParaRPr lang="pl-PL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" name="Obraz 92"/>
          <p:cNvPicPr/>
          <p:nvPr/>
        </p:nvPicPr>
        <p:blipFill>
          <a:blip r:embed="rId2"/>
          <a:stretch/>
        </p:blipFill>
        <p:spPr>
          <a:xfrm>
            <a:off x="3024000" y="1424160"/>
            <a:ext cx="4014720" cy="224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pl-PL" sz="475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V Boli"/>
              </a:rPr>
              <a:t>Greenhouse effect</a:t>
            </a:r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Obraz 94"/>
          <p:cNvPicPr/>
          <p:nvPr/>
        </p:nvPicPr>
        <p:blipFill>
          <a:blip r:embed="rId2"/>
          <a:stretch/>
        </p:blipFill>
        <p:spPr>
          <a:xfrm>
            <a:off x="2088000" y="1447560"/>
            <a:ext cx="6550200" cy="596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Obraz 97"/>
          <p:cNvPicPr/>
          <p:nvPr/>
        </p:nvPicPr>
        <p:blipFill>
          <a:blip r:embed="rId2"/>
          <a:stretch/>
        </p:blipFill>
        <p:spPr>
          <a:xfrm>
            <a:off x="370800" y="932760"/>
            <a:ext cx="9277200" cy="533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504000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 sz="34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Obraz 100"/>
          <p:cNvPicPr/>
          <p:nvPr/>
        </p:nvPicPr>
        <p:blipFill>
          <a:blip r:embed="rId2"/>
          <a:stretch/>
        </p:blipFill>
        <p:spPr>
          <a:xfrm>
            <a:off x="326520" y="100440"/>
            <a:ext cx="9524520" cy="741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504000" y="288000"/>
            <a:ext cx="9072000" cy="1248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pl-PL" sz="475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Obraz 102"/>
          <p:cNvPicPr/>
          <p:nvPr/>
        </p:nvPicPr>
        <p:blipFill>
          <a:blip r:embed="rId2"/>
          <a:stretch/>
        </p:blipFill>
        <p:spPr>
          <a:xfrm>
            <a:off x="118800" y="1778400"/>
            <a:ext cx="9817200" cy="3837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336</Words>
  <Application>Microsoft Office PowerPoint</Application>
  <PresentationFormat>Prilagođeno</PresentationFormat>
  <Paragraphs>27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30" baseType="lpstr">
      <vt:lpstr>Arial</vt:lpstr>
      <vt:lpstr>MV Boli</vt:lpstr>
      <vt:lpstr>Symbol</vt:lpstr>
      <vt:lpstr>Times New Roman</vt:lpstr>
      <vt:lpstr>Wingdings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Justyna Wrześniowska</dc:creator>
  <dc:description/>
  <cp:lastModifiedBy>dunja</cp:lastModifiedBy>
  <cp:revision>14</cp:revision>
  <dcterms:created xsi:type="dcterms:W3CDTF">2019-05-28T14:04:54Z</dcterms:created>
  <dcterms:modified xsi:type="dcterms:W3CDTF">2019-06-25T10:37:44Z</dcterms:modified>
  <dc:language>pl-PL</dc:language>
</cp:coreProperties>
</file>