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5" r:id="rId9"/>
    <p:sldId id="264" r:id="rId10"/>
    <p:sldId id="261" r:id="rId1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78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D1CFC-B8E0-4BEC-875D-085D39504E9A}" type="datetimeFigureOut">
              <a:rPr lang="lt-LT" smtClean="0"/>
              <a:t>2019-06-08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A0355-AE20-44CE-BBF4-5D62F916B0F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214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A0355-AE20-44CE-BBF4-5D62F916B0F8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352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8458-A465-46B6-80C4-6EE4A3BF2074}" type="datetimeFigureOut">
              <a:rPr lang="lt-LT" smtClean="0"/>
              <a:t>2019-06-08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101E-A740-4245-A66A-FA9F5C805DA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7636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8458-A465-46B6-80C4-6EE4A3BF2074}" type="datetimeFigureOut">
              <a:rPr lang="lt-LT" smtClean="0"/>
              <a:t>2019-06-08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101E-A740-4245-A66A-FA9F5C805DA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0837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8458-A465-46B6-80C4-6EE4A3BF2074}" type="datetimeFigureOut">
              <a:rPr lang="lt-LT" smtClean="0"/>
              <a:t>2019-06-08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101E-A740-4245-A66A-FA9F5C805DA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180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8458-A465-46B6-80C4-6EE4A3BF2074}" type="datetimeFigureOut">
              <a:rPr lang="lt-LT" smtClean="0"/>
              <a:t>2019-06-08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101E-A740-4245-A66A-FA9F5C805DA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6198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8458-A465-46B6-80C4-6EE4A3BF2074}" type="datetimeFigureOut">
              <a:rPr lang="lt-LT" smtClean="0"/>
              <a:t>2019-06-08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101E-A740-4245-A66A-FA9F5C805DA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0927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8458-A465-46B6-80C4-6EE4A3BF2074}" type="datetimeFigureOut">
              <a:rPr lang="lt-LT" smtClean="0"/>
              <a:t>2019-06-08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101E-A740-4245-A66A-FA9F5C805DA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7105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8458-A465-46B6-80C4-6EE4A3BF2074}" type="datetimeFigureOut">
              <a:rPr lang="lt-LT" smtClean="0"/>
              <a:t>2019-06-08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101E-A740-4245-A66A-FA9F5C805DA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024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8458-A465-46B6-80C4-6EE4A3BF2074}" type="datetimeFigureOut">
              <a:rPr lang="lt-LT" smtClean="0"/>
              <a:t>2019-06-08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101E-A740-4245-A66A-FA9F5C805DA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9020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8458-A465-46B6-80C4-6EE4A3BF2074}" type="datetimeFigureOut">
              <a:rPr lang="lt-LT" smtClean="0"/>
              <a:t>2019-06-08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101E-A740-4245-A66A-FA9F5C805DA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3661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8458-A465-46B6-80C4-6EE4A3BF2074}" type="datetimeFigureOut">
              <a:rPr lang="lt-LT" smtClean="0"/>
              <a:t>2019-06-08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101E-A740-4245-A66A-FA9F5C805DA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446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8458-A465-46B6-80C4-6EE4A3BF2074}" type="datetimeFigureOut">
              <a:rPr lang="lt-LT" smtClean="0"/>
              <a:t>2019-06-08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101E-A740-4245-A66A-FA9F5C805DA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641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78458-A465-46B6-80C4-6EE4A3BF2074}" type="datetimeFigureOut">
              <a:rPr lang="lt-LT" smtClean="0"/>
              <a:t>2019-06-08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9101E-A740-4245-A66A-FA9F5C805DA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952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2205327"/>
            <a:ext cx="9144000" cy="2387600"/>
          </a:xfrm>
        </p:spPr>
        <p:txBody>
          <a:bodyPr/>
          <a:lstStyle/>
          <a:p>
            <a:r>
              <a:rPr lang="lt-LT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GLOBAL WARMING</a:t>
            </a:r>
            <a:r>
              <a:rPr lang="lt-L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lt-LT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lt-LT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AND GREENHOUSE EFFECT</a:t>
            </a:r>
            <a:endParaRPr lang="lt-LT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3329047" y="6245628"/>
            <a:ext cx="8035636" cy="371764"/>
          </a:xfrm>
        </p:spPr>
        <p:txBody>
          <a:bodyPr>
            <a:normAutofit/>
          </a:bodyPr>
          <a:lstStyle/>
          <a:p>
            <a:pPr algn="r"/>
            <a:r>
              <a:rPr lang="lt-LT" sz="1600" dirty="0" smtClean="0">
                <a:solidFill>
                  <a:schemeClr val="bg1"/>
                </a:solidFill>
              </a:rPr>
              <a:t>Greta </a:t>
            </a:r>
            <a:r>
              <a:rPr lang="lt-LT" sz="1600" dirty="0" err="1" smtClean="0">
                <a:solidFill>
                  <a:schemeClr val="bg1"/>
                </a:solidFill>
              </a:rPr>
              <a:t>Tamulynaitė</a:t>
            </a:r>
            <a:r>
              <a:rPr lang="lt-LT" sz="1600" dirty="0" smtClean="0">
                <a:solidFill>
                  <a:schemeClr val="bg1"/>
                </a:solidFill>
              </a:rPr>
              <a:t> </a:t>
            </a:r>
            <a:r>
              <a:rPr lang="lt-LT" sz="1600" dirty="0" err="1" smtClean="0">
                <a:solidFill>
                  <a:schemeClr val="bg1"/>
                </a:solidFill>
              </a:rPr>
              <a:t>IIIag</a:t>
            </a:r>
            <a:endParaRPr lang="lt-LT" sz="1600" dirty="0">
              <a:solidFill>
                <a:schemeClr val="bg1"/>
              </a:solidFill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312018"/>
            <a:ext cx="2951484" cy="843067"/>
          </a:xfrm>
          <a:prstGeom prst="rect">
            <a:avLst/>
          </a:prstGeom>
        </p:spPr>
      </p:pic>
      <p:sp>
        <p:nvSpPr>
          <p:cNvPr id="9" name="Stačiakampis 8"/>
          <p:cNvSpPr/>
          <p:nvPr/>
        </p:nvSpPr>
        <p:spPr>
          <a:xfrm>
            <a:off x="0" y="3353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>
                <a:solidFill>
                  <a:schemeClr val="bg1"/>
                </a:solidFill>
              </a:rPr>
              <a:t>Alytaus r. Simno gimnazija</a:t>
            </a: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Erasmus</a:t>
            </a:r>
            <a:r>
              <a:rPr lang="lt-LT" dirty="0">
                <a:solidFill>
                  <a:schemeClr val="bg1"/>
                </a:solidFill>
              </a:rPr>
              <a:t>+</a:t>
            </a:r>
            <a:r>
              <a:rPr lang="hr-HR" dirty="0">
                <a:solidFill>
                  <a:schemeClr val="bg1"/>
                </a:solidFill>
              </a:rPr>
              <a:t> project 2018-2020</a:t>
            </a:r>
            <a:br>
              <a:rPr lang="hr-HR" dirty="0">
                <a:solidFill>
                  <a:schemeClr val="bg1"/>
                </a:solidFill>
              </a:rPr>
            </a:br>
            <a:r>
              <a:rPr lang="hr-HR" b="1" dirty="0">
                <a:solidFill>
                  <a:schemeClr val="bg1"/>
                </a:solidFill>
              </a:rPr>
              <a:t>Stop Climat Change – Together Europe Achieves More</a:t>
            </a:r>
            <a:r>
              <a:rPr lang="lt-LT" b="1" dirty="0">
                <a:solidFill>
                  <a:schemeClr val="bg1"/>
                </a:solidFill>
              </a:rPr>
              <a:t> </a:t>
            </a:r>
            <a:endParaRPr lang="hr-HR" b="1" dirty="0">
              <a:solidFill>
                <a:schemeClr val="bg1"/>
              </a:solidFill>
            </a:endParaRPr>
          </a:p>
        </p:txBody>
      </p:sp>
      <p:pic>
        <p:nvPicPr>
          <p:cNvPr id="10" name="Paveikslėlis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584" y="312018"/>
            <a:ext cx="1510199" cy="207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23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08890" y="508000"/>
            <a:ext cx="7880927" cy="539187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/>
              <a:t>Global warming </a:t>
            </a:r>
            <a:r>
              <a:rPr lang="en-US" sz="3600" dirty="0" smtClean="0"/>
              <a:t>is a long-term rise in the average temperature of the Earth's climate system, an aspect of climate change shown by temperature measurements and by multiple effects of the warming</a:t>
            </a:r>
            <a:r>
              <a:rPr lang="lt-LT" sz="3600" dirty="0" smtClean="0"/>
              <a:t>.</a:t>
            </a:r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928" y="103476"/>
            <a:ext cx="2481696" cy="6582804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439" y="3743932"/>
            <a:ext cx="3621233" cy="2715925"/>
          </a:xfrm>
          <a:prstGeom prst="rect">
            <a:avLst/>
          </a:prstGeom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211" y="3670236"/>
            <a:ext cx="2562178" cy="318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07291" y="-1705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4800" b="1" dirty="0" err="1">
                <a:latin typeface="+mn-lt"/>
              </a:rPr>
              <a:t>C</a:t>
            </a:r>
            <a:r>
              <a:rPr lang="lt-LT" sz="4800" b="1" dirty="0" err="1" smtClean="0">
                <a:latin typeface="+mn-lt"/>
              </a:rPr>
              <a:t>onsequences</a:t>
            </a:r>
            <a:endParaRPr lang="lt-LT" sz="4800" b="1" dirty="0">
              <a:latin typeface="+mn-lt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81" y="894006"/>
            <a:ext cx="8564419" cy="558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86" y="1165514"/>
            <a:ext cx="8949778" cy="527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783" y="342997"/>
            <a:ext cx="8746835" cy="6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743761" y="0"/>
            <a:ext cx="10515600" cy="1325563"/>
          </a:xfrm>
        </p:spPr>
        <p:txBody>
          <a:bodyPr>
            <a:normAutofit/>
          </a:bodyPr>
          <a:lstStyle/>
          <a:p>
            <a:r>
              <a:rPr lang="lt-LT" sz="4000" b="1" dirty="0" err="1" smtClean="0">
                <a:latin typeface="+mn-lt"/>
              </a:rPr>
              <a:t>Result</a:t>
            </a:r>
            <a:endParaRPr lang="lt-LT" sz="40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80" y="1463900"/>
            <a:ext cx="61699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P</a:t>
            </a:r>
            <a:r>
              <a:rPr lang="en-US" sz="2400" dirty="0" err="1" smtClean="0"/>
              <a:t>eople</a:t>
            </a:r>
            <a:r>
              <a:rPr lang="en-US" sz="2400" dirty="0" smtClean="0"/>
              <a:t> </a:t>
            </a:r>
            <a:r>
              <a:rPr lang="en-US" sz="2400" dirty="0"/>
              <a:t>will be forced to hide from solar ultraviolet </a:t>
            </a:r>
            <a:r>
              <a:rPr lang="en-US" sz="2400" dirty="0" smtClean="0"/>
              <a:t>radiance</a:t>
            </a:r>
            <a:endParaRPr lang="lt-L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 smtClean="0"/>
              <a:t>I</a:t>
            </a:r>
            <a:r>
              <a:rPr lang="en-US" sz="2400" dirty="0" err="1" smtClean="0"/>
              <a:t>ce</a:t>
            </a:r>
            <a:r>
              <a:rPr lang="lt-LT" sz="2400" dirty="0" smtClean="0"/>
              <a:t> </a:t>
            </a:r>
            <a:r>
              <a:rPr lang="lt-LT" sz="2400" dirty="0" err="1" smtClean="0"/>
              <a:t>will</a:t>
            </a:r>
            <a:r>
              <a:rPr lang="lt-LT" sz="2400" dirty="0" smtClean="0"/>
              <a:t> be</a:t>
            </a:r>
            <a:r>
              <a:rPr lang="en-US" sz="2400" dirty="0" smtClean="0"/>
              <a:t> </a:t>
            </a:r>
            <a:r>
              <a:rPr lang="en-US" sz="2400" dirty="0"/>
              <a:t>completely dissolved, ocean levels will rise by </a:t>
            </a:r>
            <a:r>
              <a:rPr lang="en-US" sz="2400" dirty="0" smtClean="0"/>
              <a:t>68-70</a:t>
            </a:r>
            <a:r>
              <a:rPr lang="lt-LT" sz="2400" dirty="0" smtClean="0"/>
              <a:t> m.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lt-LT" sz="2400" dirty="0" smtClean="0"/>
              <a:t>C</a:t>
            </a:r>
            <a:r>
              <a:rPr lang="en-US" sz="2400" dirty="0" err="1" smtClean="0"/>
              <a:t>ities</a:t>
            </a:r>
            <a:r>
              <a:rPr lang="en-US" sz="2400" dirty="0" smtClean="0"/>
              <a:t> </a:t>
            </a:r>
            <a:r>
              <a:rPr lang="en-US" sz="2400" dirty="0"/>
              <a:t>like London or </a:t>
            </a:r>
            <a:r>
              <a:rPr lang="lt-LT" sz="2400" dirty="0" err="1" smtClean="0"/>
              <a:t>New</a:t>
            </a:r>
            <a:r>
              <a:rPr lang="lt-LT" sz="2400" dirty="0" smtClean="0"/>
              <a:t> York </a:t>
            </a:r>
            <a:r>
              <a:rPr lang="en-US" sz="2400" dirty="0" smtClean="0"/>
              <a:t> </a:t>
            </a:r>
            <a:r>
              <a:rPr lang="en-US" sz="2400" dirty="0"/>
              <a:t>will be </a:t>
            </a:r>
            <a:r>
              <a:rPr lang="en-US" sz="2400" dirty="0" smtClean="0"/>
              <a:t>underwater</a:t>
            </a:r>
            <a:endParaRPr lang="lt-LT" sz="24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lt-LT" sz="2400" dirty="0" err="1" smtClean="0"/>
              <a:t>Countries</a:t>
            </a:r>
            <a:r>
              <a:rPr lang="lt-LT" sz="2400" dirty="0" smtClean="0"/>
              <a:t> </a:t>
            </a:r>
            <a:r>
              <a:rPr lang="lt-LT" sz="2400" dirty="0" err="1" smtClean="0"/>
              <a:t>such</a:t>
            </a:r>
            <a:r>
              <a:rPr lang="lt-LT" sz="2400" dirty="0" smtClean="0"/>
              <a:t> </a:t>
            </a:r>
            <a:r>
              <a:rPr lang="lt-LT" sz="2400" dirty="0" err="1" smtClean="0"/>
              <a:t>as</a:t>
            </a:r>
            <a:r>
              <a:rPr lang="lt-LT" sz="2400" dirty="0" smtClean="0"/>
              <a:t> </a:t>
            </a:r>
            <a:r>
              <a:rPr lang="lt-LT" sz="2400" dirty="0"/>
              <a:t>D</a:t>
            </a:r>
            <a:r>
              <a:rPr lang="en-US" sz="2400" dirty="0" err="1"/>
              <a:t>enmark</a:t>
            </a:r>
            <a:r>
              <a:rPr lang="lt-LT" sz="2400" dirty="0"/>
              <a:t>,  </a:t>
            </a:r>
            <a:r>
              <a:rPr lang="lt-LT" sz="2400" dirty="0" err="1"/>
              <a:t>Netherlands</a:t>
            </a:r>
            <a:r>
              <a:rPr lang="lt-LT" sz="2400" dirty="0"/>
              <a:t>  </a:t>
            </a:r>
            <a:r>
              <a:rPr lang="lt-LT" sz="2400" dirty="0" err="1"/>
              <a:t>and</a:t>
            </a:r>
            <a:r>
              <a:rPr lang="lt-LT" sz="2400" dirty="0"/>
              <a:t> </a:t>
            </a:r>
            <a:r>
              <a:rPr lang="lt-LT" sz="2400" dirty="0" err="1" smtClean="0"/>
              <a:t>Bangladesh</a:t>
            </a:r>
            <a:r>
              <a:rPr lang="lt-LT" sz="2400" dirty="0" smtClean="0"/>
              <a:t> w</a:t>
            </a:r>
            <a:r>
              <a:rPr lang="en-US" sz="2400" dirty="0" smtClean="0"/>
              <a:t>ill </a:t>
            </a:r>
            <a:r>
              <a:rPr lang="en-US" sz="2400" dirty="0"/>
              <a:t>disappear </a:t>
            </a:r>
            <a:endParaRPr lang="lt-L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T</a:t>
            </a:r>
            <a:r>
              <a:rPr lang="en-US" sz="2400" dirty="0" smtClean="0"/>
              <a:t>he Mediterranean</a:t>
            </a:r>
            <a:r>
              <a:rPr lang="lt-LT" sz="2400" dirty="0" smtClean="0"/>
              <a:t> </a:t>
            </a:r>
            <a:r>
              <a:rPr lang="lt-LT" sz="2400" dirty="0" err="1" smtClean="0"/>
              <a:t>sea</a:t>
            </a:r>
            <a:r>
              <a:rPr lang="en-US" sz="2400" dirty="0" smtClean="0"/>
              <a:t> will be a </a:t>
            </a:r>
            <a:r>
              <a:rPr lang="en-US" sz="2400" dirty="0"/>
              <a:t>disastrous </a:t>
            </a:r>
            <a:r>
              <a:rPr lang="en-US" sz="2400" dirty="0" smtClean="0"/>
              <a:t>drought</a:t>
            </a:r>
            <a:endParaRPr lang="lt-L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 err="1" smtClean="0"/>
              <a:t>There</a:t>
            </a:r>
            <a:r>
              <a:rPr lang="lt-LT" sz="2400" dirty="0" smtClean="0"/>
              <a:t> </a:t>
            </a:r>
            <a:r>
              <a:rPr lang="lt-LT" sz="2400" dirty="0" err="1" smtClean="0"/>
              <a:t>will</a:t>
            </a:r>
            <a:r>
              <a:rPr lang="lt-LT" sz="2400" dirty="0" smtClean="0"/>
              <a:t> be </a:t>
            </a:r>
            <a:r>
              <a:rPr lang="lt-LT" sz="2400" dirty="0" err="1" smtClean="0"/>
              <a:t>increased</a:t>
            </a:r>
            <a:r>
              <a:rPr lang="lt-LT" sz="2400" dirty="0" smtClean="0"/>
              <a:t> </a:t>
            </a:r>
            <a:r>
              <a:rPr lang="lt-LT" sz="2400" dirty="0" err="1" smtClean="0"/>
              <a:t>acidity</a:t>
            </a:r>
            <a:r>
              <a:rPr lang="lt-LT" sz="2400" dirty="0" smtClean="0"/>
              <a:t> </a:t>
            </a:r>
            <a:r>
              <a:rPr lang="lt-LT" sz="2400" dirty="0" err="1" smtClean="0"/>
              <a:t>precipitation</a:t>
            </a:r>
            <a:r>
              <a:rPr lang="lt-LT" sz="2400" dirty="0" smtClean="0"/>
              <a:t> </a:t>
            </a:r>
            <a:r>
              <a:rPr lang="lt-LT" sz="2400" dirty="0" err="1" smtClean="0"/>
              <a:t>zone</a:t>
            </a:r>
            <a:r>
              <a:rPr lang="lt-LT" sz="2400" dirty="0" smtClean="0"/>
              <a:t> </a:t>
            </a:r>
            <a:r>
              <a:rPr lang="lt-LT" sz="2400" dirty="0" err="1" smtClean="0"/>
              <a:t>in</a:t>
            </a:r>
            <a:r>
              <a:rPr lang="lt-LT" sz="2400" dirty="0" smtClean="0"/>
              <a:t> </a:t>
            </a:r>
            <a:r>
              <a:rPr lang="lt-LT" sz="2400" dirty="0" err="1" smtClean="0"/>
              <a:t>europe</a:t>
            </a:r>
            <a:r>
              <a:rPr lang="lt-LT" sz="2400" dirty="0" smtClean="0"/>
              <a:t>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 smtClean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79977">
            <a:off x="7438218" y="1090569"/>
            <a:ext cx="3868970" cy="511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836">
            <a:off x="911556" y="895527"/>
            <a:ext cx="3800527" cy="5369399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3"/>
          <a:srcRect t="8669" b="18521"/>
          <a:stretch/>
        </p:blipFill>
        <p:spPr>
          <a:xfrm rot="249568">
            <a:off x="5107324" y="240062"/>
            <a:ext cx="3640523" cy="3882014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58870">
            <a:off x="5760689" y="4254305"/>
            <a:ext cx="2333793" cy="2333793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5691">
            <a:off x="8894994" y="1961069"/>
            <a:ext cx="2773069" cy="374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041413" y="5182985"/>
            <a:ext cx="3074353" cy="127779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Protect </a:t>
            </a:r>
            <a:r>
              <a:rPr lang="en-US" sz="2400" dirty="0"/>
              <a:t>and conserve forest worldwide </a:t>
            </a:r>
            <a:endParaRPr lang="lt-LT" sz="2400" dirty="0"/>
          </a:p>
          <a:p>
            <a:endParaRPr lang="lt-LT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2"/>
          <a:srcRect l="10702" t="12122" r="9681" b="13454"/>
          <a:stretch/>
        </p:blipFill>
        <p:spPr>
          <a:xfrm>
            <a:off x="8923230" y="295563"/>
            <a:ext cx="2825424" cy="27801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48927" y="585355"/>
            <a:ext cx="2521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dirty="0"/>
              <a:t>Recycle your organic waste</a:t>
            </a:r>
            <a:endParaRPr lang="lt-LT" sz="2400" dirty="0"/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17" y="3028135"/>
            <a:ext cx="2322336" cy="30978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014" y="6208021"/>
            <a:ext cx="3774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err="1"/>
              <a:t>Reuse</a:t>
            </a:r>
            <a:r>
              <a:rPr lang="lt-LT" sz="2400" dirty="0"/>
              <a:t> </a:t>
            </a:r>
            <a:r>
              <a:rPr lang="lt-LT" sz="2400" dirty="0" err="1"/>
              <a:t>your</a:t>
            </a:r>
            <a:r>
              <a:rPr lang="lt-LT" sz="2400" dirty="0"/>
              <a:t> </a:t>
            </a:r>
            <a:r>
              <a:rPr lang="lt-LT" sz="2400" dirty="0" err="1"/>
              <a:t>shopping</a:t>
            </a:r>
            <a:r>
              <a:rPr lang="lt-LT" sz="2400" dirty="0"/>
              <a:t> </a:t>
            </a:r>
            <a:r>
              <a:rPr lang="lt-LT" sz="2400" dirty="0" err="1"/>
              <a:t>bag</a:t>
            </a:r>
            <a:r>
              <a:rPr lang="lt-LT" sz="2400" dirty="0"/>
              <a:t> </a:t>
            </a:r>
          </a:p>
          <a:p>
            <a:endParaRPr lang="lt-LT" dirty="0"/>
          </a:p>
        </p:txBody>
      </p:sp>
      <p:sp>
        <p:nvSpPr>
          <p:cNvPr id="10" name="TextBox 9"/>
          <p:cNvSpPr txBox="1"/>
          <p:nvPr/>
        </p:nvSpPr>
        <p:spPr>
          <a:xfrm>
            <a:off x="3636486" y="158013"/>
            <a:ext cx="2493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Plant a tree </a:t>
            </a:r>
            <a:endParaRPr lang="lt-LT" sz="2400" dirty="0"/>
          </a:p>
          <a:p>
            <a:endParaRPr lang="lt-LT" dirty="0"/>
          </a:p>
        </p:txBody>
      </p:sp>
      <p:pic>
        <p:nvPicPr>
          <p:cNvPr id="11" name="Paveikslėlis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14" y="295563"/>
            <a:ext cx="3249284" cy="21661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22657" y="4352841"/>
            <a:ext cx="2081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Buy organic foods as much as possible </a:t>
            </a:r>
            <a:endParaRPr lang="lt-LT" sz="2400" dirty="0"/>
          </a:p>
          <a:p>
            <a:endParaRPr lang="lt-LT" dirty="0"/>
          </a:p>
        </p:txBody>
      </p:sp>
      <p:pic>
        <p:nvPicPr>
          <p:cNvPr id="13" name="Paveikslėlis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606" y="3531755"/>
            <a:ext cx="2339625" cy="3119500"/>
          </a:xfrm>
          <a:prstGeom prst="rect">
            <a:avLst/>
          </a:prstGeom>
        </p:spPr>
      </p:pic>
      <p:pic>
        <p:nvPicPr>
          <p:cNvPr id="14" name="Paveikslėlis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4445" y="1132894"/>
            <a:ext cx="2364482" cy="360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čiakampis 7"/>
          <p:cNvSpPr/>
          <p:nvPr/>
        </p:nvSpPr>
        <p:spPr>
          <a:xfrm>
            <a:off x="1037067" y="2109590"/>
            <a:ext cx="3397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Choose </a:t>
            </a:r>
            <a:r>
              <a:rPr lang="en-US" sz="2400" dirty="0"/>
              <a:t>energy efficient appliances when making new </a:t>
            </a:r>
            <a:r>
              <a:rPr lang="en-US" sz="2400" dirty="0" smtClean="0"/>
              <a:t>purchases</a:t>
            </a:r>
            <a:endParaRPr lang="lt-LT" sz="2400" dirty="0"/>
          </a:p>
        </p:txBody>
      </p:sp>
      <p:pic>
        <p:nvPicPr>
          <p:cNvPr id="9" name="Paveikslėlis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199" y="383917"/>
            <a:ext cx="3699131" cy="1508511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385" y="3309919"/>
            <a:ext cx="2777400" cy="2147068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907" y="3029600"/>
            <a:ext cx="2571713" cy="3424391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85" y="113668"/>
            <a:ext cx="2719090" cy="20393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61371" y="4088024"/>
            <a:ext cx="19575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err="1"/>
              <a:t>Use</a:t>
            </a:r>
            <a:r>
              <a:rPr lang="lt-LT" sz="2400" dirty="0"/>
              <a:t> </a:t>
            </a:r>
            <a:r>
              <a:rPr lang="lt-LT" sz="2400" dirty="0" err="1"/>
              <a:t>both</a:t>
            </a:r>
            <a:r>
              <a:rPr lang="lt-LT" sz="2400" dirty="0"/>
              <a:t> </a:t>
            </a:r>
            <a:r>
              <a:rPr lang="lt-LT" sz="2400" dirty="0" err="1"/>
              <a:t>sides</a:t>
            </a:r>
            <a:r>
              <a:rPr lang="lt-LT" sz="2400" dirty="0"/>
              <a:t> </a:t>
            </a:r>
            <a:r>
              <a:rPr lang="lt-LT" sz="2400" dirty="0" err="1"/>
              <a:t>of</a:t>
            </a:r>
            <a:r>
              <a:rPr lang="lt-LT" sz="2400" dirty="0"/>
              <a:t> </a:t>
            </a:r>
            <a:r>
              <a:rPr lang="lt-LT" sz="2400" dirty="0" err="1"/>
              <a:t>paper</a:t>
            </a:r>
            <a:endParaRPr lang="lt-LT" sz="2400" dirty="0"/>
          </a:p>
          <a:p>
            <a:endParaRPr lang="lt-LT" dirty="0"/>
          </a:p>
        </p:txBody>
      </p:sp>
      <p:sp>
        <p:nvSpPr>
          <p:cNvPr id="14" name="TextBox 13"/>
          <p:cNvSpPr txBox="1"/>
          <p:nvPr/>
        </p:nvSpPr>
        <p:spPr>
          <a:xfrm>
            <a:off x="4434317" y="584174"/>
            <a:ext cx="36428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err="1"/>
              <a:t>Suggest</a:t>
            </a:r>
            <a:r>
              <a:rPr lang="lt-LT" sz="2400" dirty="0"/>
              <a:t> </a:t>
            </a:r>
            <a:r>
              <a:rPr lang="lt-LT" sz="2400" dirty="0" err="1"/>
              <a:t>your</a:t>
            </a:r>
            <a:r>
              <a:rPr lang="lt-LT" sz="2400" dirty="0"/>
              <a:t> </a:t>
            </a:r>
            <a:r>
              <a:rPr lang="lt-LT" sz="2400" dirty="0" err="1"/>
              <a:t>parents</a:t>
            </a:r>
            <a:r>
              <a:rPr lang="lt-LT" sz="2400" dirty="0"/>
              <a:t> to </a:t>
            </a:r>
            <a:r>
              <a:rPr lang="lt-LT" sz="2400" dirty="0" err="1"/>
              <a:t>buy</a:t>
            </a:r>
            <a:r>
              <a:rPr lang="lt-LT" sz="2400" dirty="0"/>
              <a:t> a </a:t>
            </a:r>
            <a:r>
              <a:rPr lang="lt-LT" sz="2400" dirty="0" err="1"/>
              <a:t>fuel-smart</a:t>
            </a:r>
            <a:r>
              <a:rPr lang="lt-LT" sz="2400" dirty="0"/>
              <a:t> </a:t>
            </a:r>
            <a:r>
              <a:rPr lang="lt-LT" sz="2400" dirty="0" err="1"/>
              <a:t>car</a:t>
            </a:r>
            <a:endParaRPr lang="lt-LT" sz="2400" dirty="0"/>
          </a:p>
          <a:p>
            <a:endParaRPr lang="lt-LT" dirty="0"/>
          </a:p>
        </p:txBody>
      </p:sp>
      <p:sp>
        <p:nvSpPr>
          <p:cNvPr id="15" name="TextBox 14"/>
          <p:cNvSpPr txBox="1"/>
          <p:nvPr/>
        </p:nvSpPr>
        <p:spPr>
          <a:xfrm>
            <a:off x="4950457" y="2279189"/>
            <a:ext cx="49220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err="1"/>
              <a:t>Consider</a:t>
            </a:r>
            <a:r>
              <a:rPr lang="lt-LT" sz="2400" dirty="0"/>
              <a:t> </a:t>
            </a:r>
            <a:r>
              <a:rPr lang="lt-LT" sz="2400" dirty="0" err="1"/>
              <a:t>public</a:t>
            </a:r>
            <a:r>
              <a:rPr lang="lt-LT" sz="2400" dirty="0"/>
              <a:t> </a:t>
            </a:r>
            <a:r>
              <a:rPr lang="lt-LT" sz="2400" dirty="0" err="1"/>
              <a:t>transportation</a:t>
            </a:r>
            <a:r>
              <a:rPr lang="lt-LT" sz="2400" dirty="0"/>
              <a:t> </a:t>
            </a:r>
            <a:r>
              <a:rPr lang="lt-LT" sz="2400" dirty="0" err="1"/>
              <a:t>alternatives</a:t>
            </a:r>
            <a:endParaRPr lang="lt-LT" sz="2400" dirty="0"/>
          </a:p>
          <a:p>
            <a:endParaRPr lang="lt-LT" dirty="0"/>
          </a:p>
        </p:txBody>
      </p:sp>
      <p:sp>
        <p:nvSpPr>
          <p:cNvPr id="16" name="TextBox 15"/>
          <p:cNvSpPr txBox="1"/>
          <p:nvPr/>
        </p:nvSpPr>
        <p:spPr>
          <a:xfrm>
            <a:off x="9517730" y="2429435"/>
            <a:ext cx="364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err="1"/>
              <a:t>Ride</a:t>
            </a:r>
            <a:r>
              <a:rPr lang="lt-LT" sz="2400" dirty="0"/>
              <a:t> a </a:t>
            </a:r>
            <a:r>
              <a:rPr lang="lt-LT" sz="2400" dirty="0" err="1"/>
              <a:t>bike</a:t>
            </a:r>
            <a:endParaRPr lang="lt-LT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97853" y="5705773"/>
            <a:ext cx="5057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Clean or replace filters on your furnace and air conditioner</a:t>
            </a:r>
            <a:endParaRPr lang="lt-LT" sz="2400" dirty="0"/>
          </a:p>
        </p:txBody>
      </p:sp>
      <p:pic>
        <p:nvPicPr>
          <p:cNvPr id="18" name="Paveikslėlis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005" y="3692536"/>
            <a:ext cx="2468570" cy="163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TM03457515[[fn=Rodinys]]</Template>
  <TotalTime>359</TotalTime>
  <Words>173</Words>
  <Application>Microsoft Office PowerPoint</Application>
  <PresentationFormat>Plačiaekranė</PresentationFormat>
  <Paragraphs>25</Paragraphs>
  <Slides>10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„Office“ tema</vt:lpstr>
      <vt:lpstr>GLOBAL WARMING AND GREENHOUSE EFFECT</vt:lpstr>
      <vt:lpstr>„PowerPoint“ pateiktis</vt:lpstr>
      <vt:lpstr>Consequences</vt:lpstr>
      <vt:lpstr>„PowerPoint“ pateiktis</vt:lpstr>
      <vt:lpstr>„PowerPoint“ pateiktis</vt:lpstr>
      <vt:lpstr>Result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„Windows“ vartotojas</dc:creator>
  <cp:lastModifiedBy>„Windows“ vartotojas</cp:lastModifiedBy>
  <cp:revision>32</cp:revision>
  <dcterms:created xsi:type="dcterms:W3CDTF">2019-03-12T17:30:45Z</dcterms:created>
  <dcterms:modified xsi:type="dcterms:W3CDTF">2019-06-08T08:33:49Z</dcterms:modified>
</cp:coreProperties>
</file>