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8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0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4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4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8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9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1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1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9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3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6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3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AC30F-DC8D-443E-BEA5-A85B13666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6285" y="274509"/>
            <a:ext cx="8825658" cy="2677648"/>
          </a:xfrm>
        </p:spPr>
        <p:txBody>
          <a:bodyPr/>
          <a:lstStyle/>
          <a:p>
            <a:r>
              <a:rPr lang="pl-PL" dirty="0" err="1"/>
              <a:t>Fonoholism</a:t>
            </a:r>
            <a:r>
              <a:rPr lang="pl-PL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4DB8E2-D134-41A3-8A94-4C713BFFB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Fight</a:t>
            </a:r>
            <a:r>
              <a:rPr lang="pl-PL" dirty="0"/>
              <a:t> with </a:t>
            </a:r>
            <a:r>
              <a:rPr lang="pl-PL" dirty="0" err="1"/>
              <a:t>phone</a:t>
            </a:r>
            <a:r>
              <a:rPr lang="pl-PL" dirty="0"/>
              <a:t> </a:t>
            </a:r>
            <a:r>
              <a:rPr lang="pl-PL" dirty="0" err="1"/>
              <a:t>addiction</a:t>
            </a:r>
            <a:r>
              <a:rPr lang="pl-PL" dirty="0"/>
              <a:t> in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school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EA15FB6-C640-4A4A-B78B-AA5EDC908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31" y="12090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572714-D99F-4D64-931F-4E562943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When</a:t>
            </a:r>
            <a:r>
              <a:rPr lang="pl-PL" dirty="0"/>
              <a:t> and </a:t>
            </a:r>
            <a:r>
              <a:rPr lang="pl-PL" dirty="0" err="1"/>
              <a:t>where</a:t>
            </a:r>
            <a:r>
              <a:rPr lang="pl-PL" dirty="0"/>
              <a:t> do we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phones</a:t>
            </a:r>
            <a:r>
              <a:rPr lang="pl-PL" dirty="0"/>
              <a:t>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03F81CE-B3FF-4D97-80A4-86F5C8BF9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284" y="1962746"/>
            <a:ext cx="5818443" cy="44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2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7A92A5-3680-4691-AE82-075F4C20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1" y="495203"/>
            <a:ext cx="9756879" cy="706964"/>
          </a:xfrm>
        </p:spPr>
        <p:txBody>
          <a:bodyPr/>
          <a:lstStyle/>
          <a:p>
            <a:r>
              <a:rPr lang="pl-PL" dirty="0"/>
              <a:t>WARSZTATY SP 12 W GDYNI- FONOHOLIZM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B9F16BD-2CDA-4479-ACA7-641860074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395" y="1434502"/>
            <a:ext cx="8761413" cy="4928295"/>
          </a:xfrm>
        </p:spPr>
      </p:pic>
    </p:spTree>
    <p:extLst>
      <p:ext uri="{BB962C8B-B14F-4D97-AF65-F5344CB8AC3E}">
        <p14:creationId xmlns:p14="http://schemas.microsoft.com/office/powerpoint/2010/main" val="319872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36CA975-618C-4BF3-9B5B-8C4C4D6DA9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32568" y="175573"/>
            <a:ext cx="5975498" cy="65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8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4B8B8-3CED-4BE8-9963-DCBD3FB3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07854"/>
            <a:ext cx="8761413" cy="706964"/>
          </a:xfr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whole</a:t>
            </a:r>
            <a:r>
              <a:rPr lang="pl-PL" dirty="0"/>
              <a:t> </a:t>
            </a:r>
            <a:r>
              <a:rPr lang="pl-PL" dirty="0" err="1"/>
              <a:t>truth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phones</a:t>
            </a:r>
            <a:r>
              <a:rPr lang="pl-PL" dirty="0"/>
              <a:t>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5C0EE70-FFBE-47ED-9272-B6A72EFC3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3" y="1896535"/>
            <a:ext cx="8616367" cy="4846707"/>
          </a:xfrm>
        </p:spPr>
      </p:pic>
    </p:spTree>
    <p:extLst>
      <p:ext uri="{BB962C8B-B14F-4D97-AF65-F5344CB8AC3E}">
        <p14:creationId xmlns:p14="http://schemas.microsoft.com/office/powerpoint/2010/main" val="73523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8A522D-D7F4-4FCE-98AA-5C3E3427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7D49DC8-CE3D-441F-AB5B-9C830D3B7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800443"/>
            <a:ext cx="8910269" cy="56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8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</TotalTime>
  <Words>27</Words>
  <Application>Microsoft Office PowerPoint</Application>
  <PresentationFormat>Panoramiczny</PresentationFormat>
  <Paragraphs>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Jon (sala konferencyjna)</vt:lpstr>
      <vt:lpstr>Fonoholism </vt:lpstr>
      <vt:lpstr>When and where do we use phones?</vt:lpstr>
      <vt:lpstr>WARSZTATY SP 12 W GDYNI- FONOHOLIZM</vt:lpstr>
      <vt:lpstr>Prezentacja programu PowerPoint</vt:lpstr>
      <vt:lpstr>The whole truth about phones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Fonoholizm</dc:title>
  <dc:creator>Admin</dc:creator>
  <cp:lastModifiedBy>Justyna Wrześniowska</cp:lastModifiedBy>
  <cp:revision>4</cp:revision>
  <dcterms:created xsi:type="dcterms:W3CDTF">2019-04-11T09:16:36Z</dcterms:created>
  <dcterms:modified xsi:type="dcterms:W3CDTF">2019-04-14T07:45:14Z</dcterms:modified>
</cp:coreProperties>
</file>