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9" r:id="rId2"/>
    <p:sldId id="270" r:id="rId3"/>
    <p:sldId id="278" r:id="rId4"/>
    <p:sldId id="277" r:id="rId5"/>
    <p:sldId id="279" r:id="rId6"/>
    <p:sldId id="280" r:id="rId7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A7EA62-7F16-4CB7-991F-481EC7285FAB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0B181-B287-4664-934A-2A92FE5208D3}" type="datetime1">
              <a:rPr lang="nl-NL" smtClean="0"/>
              <a:pPr/>
              <a:t>25-3-2020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458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een kaart </a:t>
            </a:r>
            <a:r>
              <a:rPr lang="nl-NL" noProof="0" dirty="0"/>
              <a:t>van</a:t>
            </a:r>
            <a:r>
              <a:rPr lang="nl-NL" dirty="0"/>
              <a:t> uw land bij.</a:t>
            </a:r>
          </a:p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Voeg een afbeelding bij van een van de bezienswaardigheden in uw land.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nl-NL" noProof="0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191C8-A2B1-49CE-A078-11157D4B8C87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36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A0FDB5-9A82-4DE1-BB70-E4078F25E738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8745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11A56D-DE08-4FCF-8979-40308BF962AD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92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E88D0F-0930-4C97-BAC4-1D1E821C34FB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01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rtlCol="0" anchor="b">
            <a:normAutofit/>
          </a:bodyPr>
          <a:lstStyle>
            <a:lvl1pPr algn="l">
              <a:defRPr sz="4400" b="0" cap="all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5FC9B-65E0-412F-BDE8-2D0DB1ACB425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336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BA40D1-1C8C-4090-AB93-2BBA10B353FD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04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E35D29-A618-4C80-894B-570CB08F84AC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21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87E39D-5BD9-48C1-A7DA-8FECE1A682FD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390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483E3-E983-4F37-A618-551D58B9F4F8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297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E96AE9-E978-4E34-A486-C8D69E37F255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rtlCol="0" anchor="b">
            <a:noAutofit/>
          </a:bodyPr>
          <a:lstStyle>
            <a:lvl1pPr algn="l">
              <a:defRPr sz="4000" b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BD5962-98A6-4BCC-9DFE-7F12E8C57C61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36C87F6-986D-49E6-AF40-1B3A1EE8064D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029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nl-NL" sz="2400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339A7C1-7D7B-48FC-A6CE-E8A942359131}" type="datetime1">
              <a:rPr lang="nl-NL" noProof="0" smtClean="0"/>
              <a:t>25-3-2020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36C87F6-986D-49E6-AF40-1B3A1EE8064D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317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349995" y="1828799"/>
            <a:ext cx="8621217" cy="3048001"/>
          </a:xfrm>
        </p:spPr>
        <p:txBody>
          <a:bodyPr rtlCol="0"/>
          <a:lstStyle/>
          <a:p>
            <a:pPr rtl="0"/>
            <a:r>
              <a:rPr lang="nl-NL" dirty="0" err="1"/>
              <a:t>Erasmusday</a:t>
            </a:r>
            <a:r>
              <a:rPr lang="nl-NL" dirty="0"/>
              <a:t> &amp; </a:t>
            </a:r>
            <a:r>
              <a:rPr lang="nl-NL" dirty="0" err="1"/>
              <a:t>science</a:t>
            </a:r>
            <a:r>
              <a:rPr lang="nl-NL" dirty="0"/>
              <a:t> fair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2494012" y="5029200"/>
            <a:ext cx="6572202" cy="1143000"/>
          </a:xfrm>
        </p:spPr>
        <p:txBody>
          <a:bodyPr rtlCol="0"/>
          <a:lstStyle/>
          <a:p>
            <a:pPr rtl="0"/>
            <a:r>
              <a:rPr lang="nl-NL" dirty="0"/>
              <a:t>BC BROEKHIN – THE NETHERLANDS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8E0020-00A5-43F0-9FCB-F43F5E5A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73" y="4192851"/>
            <a:ext cx="1593879" cy="16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61764" y="908720"/>
            <a:ext cx="6928770" cy="5688632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nl-NL" dirty="0"/>
              <a:t>As part of </a:t>
            </a:r>
            <a:r>
              <a:rPr lang="nl-NL" dirty="0" err="1"/>
              <a:t>the</a:t>
            </a:r>
            <a:r>
              <a:rPr lang="nl-NL" dirty="0"/>
              <a:t> Erasmus+ project “Stop </a:t>
            </a:r>
            <a:r>
              <a:rPr lang="nl-NL" dirty="0" err="1"/>
              <a:t>climate</a:t>
            </a:r>
            <a:r>
              <a:rPr lang="nl-NL" dirty="0"/>
              <a:t> change – </a:t>
            </a:r>
            <a:r>
              <a:rPr lang="nl-NL" dirty="0" err="1"/>
              <a:t>together</a:t>
            </a:r>
            <a:r>
              <a:rPr lang="nl-NL" dirty="0"/>
              <a:t> Europe </a:t>
            </a:r>
            <a:r>
              <a:rPr lang="nl-NL" dirty="0" err="1"/>
              <a:t>achieves</a:t>
            </a:r>
            <a:r>
              <a:rPr lang="nl-NL" dirty="0"/>
              <a:t> more” we </a:t>
            </a:r>
            <a:r>
              <a:rPr lang="nl-NL" dirty="0" err="1"/>
              <a:t>organised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Erasmus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science</a:t>
            </a:r>
            <a:r>
              <a:rPr lang="nl-NL" dirty="0"/>
              <a:t> fair at </a:t>
            </a:r>
            <a:r>
              <a:rPr lang="nl-NL" dirty="0" err="1"/>
              <a:t>our</a:t>
            </a:r>
            <a:r>
              <a:rPr lang="nl-NL" dirty="0"/>
              <a:t> school. 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Students</a:t>
            </a:r>
            <a:r>
              <a:rPr lang="nl-NL" dirty="0"/>
              <a:t>, </a:t>
            </a:r>
            <a:r>
              <a:rPr lang="nl-NL" dirty="0" err="1"/>
              <a:t>parents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community </a:t>
            </a:r>
            <a:r>
              <a:rPr lang="nl-NL" dirty="0" err="1"/>
              <a:t>came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visit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school on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 we </a:t>
            </a:r>
            <a:r>
              <a:rPr lang="nl-NL" dirty="0" err="1"/>
              <a:t>showed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visitors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we have been </a:t>
            </a:r>
            <a:r>
              <a:rPr lang="nl-NL" dirty="0" err="1"/>
              <a:t>working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past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we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experiments</a:t>
            </a:r>
            <a:r>
              <a:rPr lang="nl-NL" dirty="0"/>
              <a:t>.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We hope we </a:t>
            </a:r>
            <a:r>
              <a:rPr lang="nl-NL" dirty="0" err="1"/>
              <a:t>raised</a:t>
            </a:r>
            <a:r>
              <a:rPr lang="nl-NL" dirty="0"/>
              <a:t> awareness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climate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visitors</a:t>
            </a:r>
            <a:r>
              <a:rPr lang="nl-NL" dirty="0"/>
              <a:t>. </a:t>
            </a:r>
          </a:p>
        </p:txBody>
      </p:sp>
      <p:pic>
        <p:nvPicPr>
          <p:cNvPr id="7" name="Afbeelding 6" descr="Afbeelding met gras, buiten, hek, gebouw&#10;&#10;Automatisch gegenereerde beschrijving">
            <a:extLst>
              <a:ext uri="{FF2B5EF4-FFF2-40B4-BE49-F238E27FC236}">
                <a16:creationId xmlns:a16="http://schemas.microsoft.com/office/drawing/2014/main" id="{9F4ED15D-E3FA-4A79-A4D8-679A1FD1D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34" y="332656"/>
            <a:ext cx="4736527" cy="2664296"/>
          </a:xfrm>
          <a:prstGeom prst="rect">
            <a:avLst/>
          </a:prstGeom>
        </p:spPr>
      </p:pic>
      <p:pic>
        <p:nvPicPr>
          <p:cNvPr id="9" name="Afbeelding 8" descr="Afbeelding met gras, buiten, veld, groen&#10;&#10;Automatisch gegenereerde beschrijving">
            <a:extLst>
              <a:ext uri="{FF2B5EF4-FFF2-40B4-BE49-F238E27FC236}">
                <a16:creationId xmlns:a16="http://schemas.microsoft.com/office/drawing/2014/main" id="{449575E0-9BEC-422E-9275-73DB00CAC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34" y="3429000"/>
            <a:ext cx="4736527" cy="31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E43FB-F65D-453D-93E7-642ED9DF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7" descr="Afbeelding met binnen, tafel, kamer, zitten&#10;&#10;Automatisch gegenereerde beschrijving">
            <a:extLst>
              <a:ext uri="{FF2B5EF4-FFF2-40B4-BE49-F238E27FC236}">
                <a16:creationId xmlns:a16="http://schemas.microsoft.com/office/drawing/2014/main" id="{43B9599D-1129-4915-B127-F707E1FC6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8094" y="4083446"/>
            <a:ext cx="4736526" cy="2664296"/>
          </a:xfrm>
        </p:spPr>
      </p:pic>
      <p:pic>
        <p:nvPicPr>
          <p:cNvPr id="6" name="Afbeelding 5" descr="Afbeelding met persoon, binnen, staand, kind&#10;&#10;Automatisch gegenereerde beschrijving">
            <a:extLst>
              <a:ext uri="{FF2B5EF4-FFF2-40B4-BE49-F238E27FC236}">
                <a16:creationId xmlns:a16="http://schemas.microsoft.com/office/drawing/2014/main" id="{86518925-27D7-4592-9FAF-F1EA710C5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02" b="20400"/>
          <a:stretch/>
        </p:blipFill>
        <p:spPr>
          <a:xfrm>
            <a:off x="984205" y="4083446"/>
            <a:ext cx="4248472" cy="2664296"/>
          </a:xfrm>
          <a:prstGeom prst="rect">
            <a:avLst/>
          </a:prstGeom>
        </p:spPr>
      </p:pic>
      <p:pic>
        <p:nvPicPr>
          <p:cNvPr id="8" name="Afbeelding 7" descr="Afbeelding met plafond, binnen, persoon, luchthaven&#10;&#10;Automatisch gegenereerde beschrijving">
            <a:extLst>
              <a:ext uri="{FF2B5EF4-FFF2-40B4-BE49-F238E27FC236}">
                <a16:creationId xmlns:a16="http://schemas.microsoft.com/office/drawing/2014/main" id="{E73D7E26-EBC4-4D31-8CF1-47753E6C0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48" y="256147"/>
            <a:ext cx="6372200" cy="3584363"/>
          </a:xfrm>
          <a:prstGeom prst="rect">
            <a:avLst/>
          </a:prstGeom>
        </p:spPr>
      </p:pic>
      <p:pic>
        <p:nvPicPr>
          <p:cNvPr id="10" name="Afbeelding 9" descr="Afbeelding met vloer, binnen, gebouw, staand&#10;&#10;Automatisch gegenereerde beschrijving">
            <a:extLst>
              <a:ext uri="{FF2B5EF4-FFF2-40B4-BE49-F238E27FC236}">
                <a16:creationId xmlns:a16="http://schemas.microsoft.com/office/drawing/2014/main" id="{0FB426DD-E6E3-4E78-A978-A286724686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583"/>
          <a:stretch/>
        </p:blipFill>
        <p:spPr>
          <a:xfrm>
            <a:off x="2801193" y="243518"/>
            <a:ext cx="2438400" cy="3768094"/>
          </a:xfrm>
          <a:prstGeom prst="rect">
            <a:avLst/>
          </a:prstGeom>
        </p:spPr>
      </p:pic>
      <p:pic>
        <p:nvPicPr>
          <p:cNvPr id="12" name="Afbeelding 11" descr="Afbeelding met binnen, gebouw, keuken, trein&#10;&#10;Automatisch gegenereerde beschrijving">
            <a:extLst>
              <a:ext uri="{FF2B5EF4-FFF2-40B4-BE49-F238E27FC236}">
                <a16:creationId xmlns:a16="http://schemas.microsoft.com/office/drawing/2014/main" id="{3040EEEF-B5AC-47F9-94F9-B585A2895F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583"/>
          <a:stretch/>
        </p:blipFill>
        <p:spPr>
          <a:xfrm>
            <a:off x="189756" y="240358"/>
            <a:ext cx="2438400" cy="37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binnen, persoon, tafel, mensen&#10;&#10;Automatisch gegenereerde beschrijving">
            <a:extLst>
              <a:ext uri="{FF2B5EF4-FFF2-40B4-BE49-F238E27FC236}">
                <a16:creationId xmlns:a16="http://schemas.microsoft.com/office/drawing/2014/main" id="{2973BD4A-B14F-4F43-ABE8-E9D66E0A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8"/>
          <a:stretch/>
        </p:blipFill>
        <p:spPr>
          <a:xfrm>
            <a:off x="3247305" y="4047203"/>
            <a:ext cx="5220072" cy="2622157"/>
          </a:xfrm>
          <a:prstGeom prst="rect">
            <a:avLst/>
          </a:prstGeom>
        </p:spPr>
      </p:pic>
      <p:pic>
        <p:nvPicPr>
          <p:cNvPr id="26" name="Afbeelding 25" descr="Afbeelding met plafond, binnen, keuken, tafel&#10;&#10;Automatisch gegenereerde beschrijving">
            <a:extLst>
              <a:ext uri="{FF2B5EF4-FFF2-40B4-BE49-F238E27FC236}">
                <a16:creationId xmlns:a16="http://schemas.microsoft.com/office/drawing/2014/main" id="{94F38098-587E-4C55-B139-B9C40CEE4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624"/>
          <a:stretch/>
        </p:blipFill>
        <p:spPr>
          <a:xfrm>
            <a:off x="4366220" y="210221"/>
            <a:ext cx="2559820" cy="3665758"/>
          </a:xfrm>
          <a:prstGeom prst="rect">
            <a:avLst/>
          </a:prstGeom>
        </p:spPr>
      </p:pic>
      <p:pic>
        <p:nvPicPr>
          <p:cNvPr id="34" name="Afbeelding 33" descr="Afbeelding met tafel, persoon, binnen, mensen&#10;&#10;Automatisch gegenereerde beschrijving">
            <a:extLst>
              <a:ext uri="{FF2B5EF4-FFF2-40B4-BE49-F238E27FC236}">
                <a16:creationId xmlns:a16="http://schemas.microsoft.com/office/drawing/2014/main" id="{627CB77A-3BBC-4893-A955-6BF969EC74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551"/>
          <a:stretch/>
        </p:blipFill>
        <p:spPr>
          <a:xfrm>
            <a:off x="7894612" y="188640"/>
            <a:ext cx="2710319" cy="3681748"/>
          </a:xfrm>
          <a:prstGeom prst="rect">
            <a:avLst/>
          </a:prstGeom>
        </p:spPr>
      </p:pic>
      <p:pic>
        <p:nvPicPr>
          <p:cNvPr id="36" name="Afbeelding 35" descr="Afbeelding met plafond, binnen, tafel, persoon&#10;&#10;Automatisch gegenereerde beschrijving">
            <a:extLst>
              <a:ext uri="{FF2B5EF4-FFF2-40B4-BE49-F238E27FC236}">
                <a16:creationId xmlns:a16="http://schemas.microsoft.com/office/drawing/2014/main" id="{4E6457F8-88E8-4F4B-972D-3FDF3991D2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912" b="16606"/>
          <a:stretch/>
        </p:blipFill>
        <p:spPr>
          <a:xfrm>
            <a:off x="693812" y="188640"/>
            <a:ext cx="2931281" cy="37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FDDEC-4EE5-4070-8ACB-C077BDBA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binnen, persoon, tafel, man&#10;&#10;Automatisch gegenereerde beschrijving">
            <a:extLst>
              <a:ext uri="{FF2B5EF4-FFF2-40B4-BE49-F238E27FC236}">
                <a16:creationId xmlns:a16="http://schemas.microsoft.com/office/drawing/2014/main" id="{FF3C80F5-0680-4B15-ADFF-0DE881EA4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20955"/>
          <a:stretch/>
        </p:blipFill>
        <p:spPr>
          <a:xfrm>
            <a:off x="4949805" y="283791"/>
            <a:ext cx="2316480" cy="3433241"/>
          </a:xfrm>
          <a:prstGeom prst="rect">
            <a:avLst/>
          </a:prstGeom>
        </p:spPr>
      </p:pic>
      <p:pic>
        <p:nvPicPr>
          <p:cNvPr id="7" name="Afbeelding 6" descr="Afbeelding met persoon, binnen, tafel, mensen&#10;&#10;Automatisch gegenereerde beschrijving">
            <a:extLst>
              <a:ext uri="{FF2B5EF4-FFF2-40B4-BE49-F238E27FC236}">
                <a16:creationId xmlns:a16="http://schemas.microsoft.com/office/drawing/2014/main" id="{888C663D-E8BB-4F8B-824A-139454A7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3966108"/>
            <a:ext cx="4572000" cy="2571750"/>
          </a:xfrm>
          <a:prstGeom prst="rect">
            <a:avLst/>
          </a:prstGeom>
        </p:spPr>
      </p:pic>
      <p:pic>
        <p:nvPicPr>
          <p:cNvPr id="9" name="Afbeelding 8" descr="Afbeelding met tafel, binnen, zitten, stoel&#10;&#10;Automatisch gegenereerde beschrijving">
            <a:extLst>
              <a:ext uri="{FF2B5EF4-FFF2-40B4-BE49-F238E27FC236}">
                <a16:creationId xmlns:a16="http://schemas.microsoft.com/office/drawing/2014/main" id="{56977362-D2E7-415D-B521-C71EA9890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44" y="3966108"/>
            <a:ext cx="4572000" cy="2571750"/>
          </a:xfrm>
          <a:prstGeom prst="rect">
            <a:avLst/>
          </a:prstGeom>
        </p:spPr>
      </p:pic>
      <p:pic>
        <p:nvPicPr>
          <p:cNvPr id="11" name="Afbeelding 10" descr="Afbeelding met binnen, tafel, kantoor, kamer&#10;&#10;Automatisch gegenereerde beschrijving">
            <a:extLst>
              <a:ext uri="{FF2B5EF4-FFF2-40B4-BE49-F238E27FC236}">
                <a16:creationId xmlns:a16="http://schemas.microsoft.com/office/drawing/2014/main" id="{EF56EA82-5236-4EDE-A946-94D4C11BA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8" b="16539"/>
          <a:stretch/>
        </p:blipFill>
        <p:spPr>
          <a:xfrm>
            <a:off x="9262764" y="283790"/>
            <a:ext cx="2438400" cy="3433242"/>
          </a:xfrm>
          <a:prstGeom prst="rect">
            <a:avLst/>
          </a:prstGeom>
        </p:spPr>
      </p:pic>
      <p:pic>
        <p:nvPicPr>
          <p:cNvPr id="13" name="Afbeelding 12" descr="Afbeelding met binnen, tafel, zitten, keuken&#10;&#10;Automatisch gegenereerde beschrijving">
            <a:extLst>
              <a:ext uri="{FF2B5EF4-FFF2-40B4-BE49-F238E27FC236}">
                <a16:creationId xmlns:a16="http://schemas.microsoft.com/office/drawing/2014/main" id="{2058D518-2F6E-4844-A10F-30BA2AC0E6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24909"/>
          <a:stretch/>
        </p:blipFill>
        <p:spPr>
          <a:xfrm>
            <a:off x="1191218" y="269775"/>
            <a:ext cx="2438400" cy="34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6B083-F195-412B-9D99-640B2F8F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0AFFD20-F367-4FAB-931E-5E7CBAAB77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9796" y="1512342"/>
            <a:ext cx="2316479" cy="4343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AA0CBD-C70A-4934-A530-D295EB654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63" y="2348880"/>
            <a:ext cx="4826097" cy="2718395"/>
          </a:xfrm>
          <a:prstGeom prst="rect">
            <a:avLst/>
          </a:prstGeom>
        </p:spPr>
      </p:pic>
      <p:pic>
        <p:nvPicPr>
          <p:cNvPr id="11" name="Tijdelijke aanduiding voor inhoud 10" descr="Afbeelding met binnen, tafel, zitten, klein&#10;&#10;Automatisch gegenereerde beschrijving">
            <a:extLst>
              <a:ext uri="{FF2B5EF4-FFF2-40B4-BE49-F238E27FC236}">
                <a16:creationId xmlns:a16="http://schemas.microsoft.com/office/drawing/2014/main" id="{A4F47701-089E-4077-B414-F7FBC4B2D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262764" y="1512342"/>
            <a:ext cx="2316480" cy="4343400"/>
          </a:xfrm>
        </p:spPr>
      </p:pic>
    </p:spTree>
    <p:extLst>
      <p:ext uri="{BB962C8B-B14F-4D97-AF65-F5344CB8AC3E}">
        <p14:creationId xmlns:p14="http://schemas.microsoft.com/office/powerpoint/2010/main" val="368578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e van rapport met alle landen ter were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884_TF03460629" id="{7805932A-C26B-4BA0-A1F2-78A5FCD84FAE}" vid="{850F0757-BAEA-40F6-A2F4-9C576FB54C1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rapport met alle landen ter wereld</Template>
  <TotalTime>20</TotalTime>
  <Words>122</Words>
  <Application>Microsoft Office PowerPoint</Application>
  <PresentationFormat>Aangepast</PresentationFormat>
  <Paragraphs>8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Presentatie van rapport met alle landen ter wereld</vt:lpstr>
      <vt:lpstr>Erasmusday &amp; science fair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Erasmusday &amp; science fair</dc:title>
  <dc:creator>Kelsy Schreurs</dc:creator>
  <cp:lastModifiedBy>Kelsy Schreurs</cp:lastModifiedBy>
  <cp:revision>5</cp:revision>
  <dcterms:created xsi:type="dcterms:W3CDTF">2020-03-25T18:47:41Z</dcterms:created>
  <dcterms:modified xsi:type="dcterms:W3CDTF">2020-03-25T19:21:00Z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