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63" r:id="rId2"/>
    <p:sldId id="265" r:id="rId3"/>
    <p:sldId id="256" r:id="rId4"/>
    <p:sldId id="257" r:id="rId5"/>
    <p:sldId id="258" r:id="rId6"/>
    <p:sldId id="259" r:id="rId7"/>
    <p:sldId id="262" r:id="rId8"/>
    <p:sldId id="261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94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2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9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9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4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02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10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3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5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5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7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0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6DF8AA-3786-4209-8B24-C9C26276008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D74D8B-D726-4CF1-B4CA-0394D1D7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01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C2C64-6DB5-479A-8A11-E27A4AA99752}"/>
              </a:ext>
            </a:extLst>
          </p:cNvPr>
          <p:cNvSpPr txBox="1"/>
          <p:nvPr/>
        </p:nvSpPr>
        <p:spPr>
          <a:xfrm flipH="1">
            <a:off x="858416" y="379562"/>
            <a:ext cx="10588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ERASMUS DAY  MAY 2018-20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466531" y="1595535"/>
            <a:ext cx="109807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       </a:t>
            </a:r>
            <a:r>
              <a:rPr lang="en-US" sz="4400" b="1" dirty="0">
                <a:solidFill>
                  <a:schemeClr val="bg1"/>
                </a:solidFill>
              </a:rPr>
              <a:t>Stop Climate Change </a:t>
            </a:r>
            <a:r>
              <a:rPr lang="el-GR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Together Europe Achieves More</a:t>
            </a:r>
            <a:endParaRPr lang="el-GR" sz="44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ÎÏÎ¿ÏÎ­Î»ÎµÏÎ¼Î± ÎµÎ¹ÎºÏÎ½Î±Ï Î³Î¹Î± ÎºÎ»Î¹Î¼Î±ÏÎ¹ÎºÎ· Î±Î»Î»Î±Î³Î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048" y="3359606"/>
            <a:ext cx="5412296" cy="2773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33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029793E-D63D-4E47-A68F-A65FA5BC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9" y="685800"/>
            <a:ext cx="11933852" cy="180547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dirty="0"/>
              <a:t>Students of Erasmus Project painted flags of each country taking part in the project and wrote in six languages climate slogans </a:t>
            </a:r>
            <a:endParaRPr lang="el-GR" sz="4000" b="1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EF2DC18-8409-4976-B322-D98CBF4A0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59" y="3101378"/>
            <a:ext cx="4374087" cy="328421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AF713EB-1C02-439E-95AD-FBEA33A5C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71" y="3101377"/>
            <a:ext cx="4374087" cy="32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912777" y="270588"/>
            <a:ext cx="8961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Science Fair  </a:t>
            </a:r>
            <a:endParaRPr lang="el-GR" sz="4000" b="1" dirty="0">
              <a:solidFill>
                <a:schemeClr val="bg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03853" y="5210355"/>
            <a:ext cx="11103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Competition for the best model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 from recycled material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6" name="Εικόνα 2">
            <a:extLst>
              <a:ext uri="{FF2B5EF4-FFF2-40B4-BE49-F238E27FC236}">
                <a16:creationId xmlns:a16="http://schemas.microsoft.com/office/drawing/2014/main" id="{2A230530-047C-452A-81DB-F9E1EA8D3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67" y="1184835"/>
            <a:ext cx="5087122" cy="3819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968ED4-B0CA-4092-A84C-CB104866E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97" y="594167"/>
            <a:ext cx="5940006" cy="409754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830424" y="4994694"/>
            <a:ext cx="992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Students and teachers admiring the models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5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9A97A5-A479-4A36-AA5F-E850D6450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04" y="417902"/>
            <a:ext cx="5615796" cy="4216063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203649" y="4891178"/>
            <a:ext cx="1033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Students prepare for voting for the best model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7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1C61C63-0E43-4055-A972-FF8868F5B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04" y="309279"/>
            <a:ext cx="6311791" cy="4738582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951723" y="5197152"/>
            <a:ext cx="1014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Students seriously considering their votes  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6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FC38EA-15DC-4B11-8CF5-05F217002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8" y="1086183"/>
            <a:ext cx="5053244" cy="3793727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5831457" y="1423358"/>
            <a:ext cx="5883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</a:rPr>
              <a:t>By raising their hand</a:t>
            </a:r>
          </a:p>
          <a:p>
            <a:pPr algn="just"/>
            <a:r>
              <a:rPr lang="en-US" sz="3600" b="1" dirty="0">
                <a:solidFill>
                  <a:schemeClr val="bg1"/>
                </a:solidFill>
              </a:rPr>
              <a:t>students vote</a:t>
            </a:r>
          </a:p>
          <a:p>
            <a:pPr algn="just"/>
            <a:r>
              <a:rPr lang="en-US" sz="3600" b="1" dirty="0">
                <a:solidFill>
                  <a:schemeClr val="bg1"/>
                </a:solidFill>
              </a:rPr>
              <a:t>between the two models </a:t>
            </a:r>
            <a:endParaRPr lang="el-GR" sz="3600" b="1" dirty="0">
              <a:solidFill>
                <a:schemeClr val="bg1"/>
              </a:solidFill>
            </a:endParaRPr>
          </a:p>
          <a:p>
            <a:pPr algn="just"/>
            <a:r>
              <a:rPr lang="en-US" sz="3600" b="1" dirty="0">
                <a:solidFill>
                  <a:schemeClr val="bg1"/>
                </a:solidFill>
              </a:rPr>
              <a:t>that have the same score 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0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01B7765-066C-46F0-B4BC-C27CDF690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6" y="810883"/>
            <a:ext cx="3869115" cy="5555411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4960190" y="2018581"/>
            <a:ext cx="7265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Here is the model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that got the first prize</a:t>
            </a:r>
            <a:r>
              <a:rPr lang="el-GR" sz="4000" b="1" dirty="0">
                <a:solidFill>
                  <a:schemeClr val="bg1"/>
                </a:solidFill>
              </a:rPr>
              <a:t>,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l-GR" sz="4000" b="1" dirty="0">
                <a:solidFill>
                  <a:schemeClr val="bg1"/>
                </a:solidFill>
              </a:rPr>
              <a:t>α </a:t>
            </a:r>
            <a:r>
              <a:rPr lang="en-US" sz="4000" b="1" dirty="0">
                <a:solidFill>
                  <a:schemeClr val="bg1"/>
                </a:solidFill>
              </a:rPr>
              <a:t>broom with a dustpan</a:t>
            </a:r>
            <a:endParaRPr lang="el-G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7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C74256-37F9-44FC-95C7-C2B151AA5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73" y="401216"/>
            <a:ext cx="5204097" cy="3312424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317242" y="3909526"/>
            <a:ext cx="11569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student who won the first prize with 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Mr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Pantos</a:t>
            </a:r>
            <a:r>
              <a:rPr lang="en-US" sz="3600" b="1" dirty="0">
                <a:solidFill>
                  <a:schemeClr val="bg1"/>
                </a:solidFill>
              </a:rPr>
              <a:t>, the headmaster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and </a:t>
            </a:r>
            <a:r>
              <a:rPr lang="en-US" sz="3600" b="1" dirty="0" err="1">
                <a:solidFill>
                  <a:schemeClr val="bg1"/>
                </a:solidFill>
              </a:rPr>
              <a:t>Mrs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Bravou</a:t>
            </a:r>
            <a:r>
              <a:rPr lang="en-US" sz="36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coordinator of Greece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6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1E5D52-1BB9-4C57-B708-42509F7A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163" y="363895"/>
            <a:ext cx="8854752" cy="180080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MAKING POSTERS WITH CLIMATE CHANGE SLOGANS</a:t>
            </a:r>
            <a:endParaRPr lang="el-GR" sz="4000" b="1" dirty="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3C4C660-FAC6-4B10-AFBA-7C5F8399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1" y="2164703"/>
            <a:ext cx="5857655" cy="439812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622FBFF-80AB-4DFA-B928-A825E8A22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32" y="2015411"/>
            <a:ext cx="3362757" cy="4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00623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120</Words>
  <Application>Microsoft Office PowerPoint</Application>
  <PresentationFormat>Ευρεία οθόνη</PresentationFormat>
  <Paragraphs>22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Κομμάτι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MAKING POSTERS WITH CLIMATE CHANGE SLOGANS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Μιχαλης Μαβης</dc:creator>
  <cp:lastModifiedBy>grigo</cp:lastModifiedBy>
  <cp:revision>38</cp:revision>
  <dcterms:created xsi:type="dcterms:W3CDTF">2019-05-02T07:08:53Z</dcterms:created>
  <dcterms:modified xsi:type="dcterms:W3CDTF">2019-06-16T15:49:09Z</dcterms:modified>
</cp:coreProperties>
</file>