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1"/>
    <a:srgbClr val="D89102"/>
    <a:srgbClr val="EF720B"/>
    <a:srgbClr val="F79B4F"/>
    <a:srgbClr val="003BC0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F941-E518-4941-B098-92F6186AD920}" type="datetimeFigureOut">
              <a:rPr lang="hr-HR" smtClean="0"/>
              <a:pPr/>
              <a:t>9.3.2019.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3781-E3BE-4059-AE1B-016D33A2EE8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19252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985720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46070" cy="3970331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8YQIaOldDU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818180"/>
            <a:ext cx="8246070" cy="2901395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chemeClr val="tx1"/>
                </a:solidFill>
              </a:rPr>
              <a:t>RENEWABLE ENERGY SOURCES</a:t>
            </a:r>
            <a:r>
              <a:rPr lang="hr-HR" sz="5000" b="1" smtClean="0">
                <a:solidFill>
                  <a:schemeClr val="tx1"/>
                </a:solidFill>
              </a:rPr>
              <a:t/>
            </a:r>
            <a:br>
              <a:rPr lang="hr-HR" sz="5000" b="1" smtClean="0">
                <a:solidFill>
                  <a:schemeClr val="tx1"/>
                </a:solidFill>
              </a:rPr>
            </a:br>
            <a:r>
              <a:rPr lang="hr-HR" sz="3300" b="1" dirty="0" smtClean="0">
                <a:solidFill>
                  <a:schemeClr val="tx1"/>
                </a:solidFill>
              </a:rPr>
              <a:t/>
            </a:r>
            <a:br>
              <a:rPr lang="hr-HR" sz="3300" b="1" dirty="0" smtClean="0">
                <a:solidFill>
                  <a:schemeClr val="tx1"/>
                </a:solidFill>
              </a:rPr>
            </a:b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43555" y="2221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</a:p>
          <a:p>
            <a:r>
              <a:rPr lang="hr-HR" dirty="0" err="1" smtClean="0"/>
              <a:t>Erasmus</a:t>
            </a:r>
            <a:r>
              <a:rPr lang="hr-HR" dirty="0" smtClean="0"/>
              <a:t>+ project 2018-2020</a:t>
            </a:r>
            <a:br>
              <a:rPr lang="hr-HR" dirty="0" smtClean="0"/>
            </a:br>
            <a:r>
              <a:rPr lang="hr-HR" b="1" dirty="0" smtClean="0"/>
              <a:t>Stop </a:t>
            </a:r>
            <a:r>
              <a:rPr lang="hr-HR" b="1" dirty="0" err="1" smtClean="0"/>
              <a:t>climate</a:t>
            </a:r>
            <a:r>
              <a:rPr lang="hr-HR" b="1" dirty="0" smtClean="0"/>
              <a:t> </a:t>
            </a:r>
            <a:r>
              <a:rPr lang="hr-HR" b="1" dirty="0" err="1" smtClean="0"/>
              <a:t>Change</a:t>
            </a:r>
            <a:r>
              <a:rPr lang="hr-HR" b="1" dirty="0" smtClean="0"/>
              <a:t> – </a:t>
            </a:r>
            <a:r>
              <a:rPr lang="hr-HR" b="1" dirty="0" err="1" smtClean="0"/>
              <a:t>Together</a:t>
            </a:r>
            <a:r>
              <a:rPr lang="hr-HR" b="1" dirty="0" smtClean="0"/>
              <a:t> Europe </a:t>
            </a:r>
            <a:r>
              <a:rPr lang="hr-HR" b="1" dirty="0" err="1" smtClean="0"/>
              <a:t>Achieves</a:t>
            </a:r>
            <a:r>
              <a:rPr lang="hr-HR" b="1" dirty="0" smtClean="0"/>
              <a:t> More</a:t>
            </a:r>
            <a:endParaRPr lang="hr-HR" b="1" dirty="0"/>
          </a:p>
        </p:txBody>
      </p:sp>
      <p:pic>
        <p:nvPicPr>
          <p:cNvPr id="6" name="Picture 2" descr="C:\Documents and Settings\Marin\My Documents\Erasmus logo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575" y="222195"/>
            <a:ext cx="1458333" cy="1450986"/>
          </a:xfrm>
          <a:prstGeom prst="rect">
            <a:avLst/>
          </a:prstGeom>
          <a:noFill/>
        </p:spPr>
      </p:pic>
      <p:pic>
        <p:nvPicPr>
          <p:cNvPr id="7" name="Picture 2" descr="C:\Documents and Settings\Marin\My Documents\preuzmi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950" y="5566870"/>
            <a:ext cx="3384376" cy="87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njiznica\Desktop\20945397_2070553586505578_430892713_o_599ea0f4e8397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0" y="3385318"/>
            <a:ext cx="7254446" cy="347268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7016195" cy="684885"/>
          </a:xfrm>
        </p:spPr>
        <p:txBody>
          <a:bodyPr/>
          <a:lstStyle/>
          <a:p>
            <a:r>
              <a:rPr lang="hr-HR" b="1" dirty="0" smtClean="0"/>
              <a:t>Energy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wind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70" y="833015"/>
            <a:ext cx="8237835" cy="4428445"/>
          </a:xfrm>
        </p:spPr>
        <p:txBody>
          <a:bodyPr/>
          <a:lstStyle/>
          <a:p>
            <a:r>
              <a:rPr lang="hr-HR" b="1" i="1" u="sng" dirty="0" err="1" smtClean="0"/>
              <a:t>Disadvantages</a:t>
            </a:r>
            <a:r>
              <a:rPr lang="hr-HR" dirty="0" smtClean="0"/>
              <a:t>: </a:t>
            </a:r>
          </a:p>
          <a:p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 don't work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is no </a:t>
            </a:r>
            <a:r>
              <a:rPr lang="hr-HR" dirty="0" err="1" smtClean="0"/>
              <a:t>wind</a:t>
            </a:r>
            <a:r>
              <a:rPr lang="hr-HR" dirty="0" smtClean="0"/>
              <a:t> or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wind</a:t>
            </a:r>
            <a:r>
              <a:rPr lang="hr-HR" dirty="0" smtClean="0"/>
              <a:t> is </a:t>
            </a:r>
            <a:r>
              <a:rPr lang="hr-HR" dirty="0" err="1" smtClean="0"/>
              <a:t>either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strong</a:t>
            </a:r>
            <a:r>
              <a:rPr lang="hr-HR" dirty="0" smtClean="0"/>
              <a:t> or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light</a:t>
            </a:r>
            <a:r>
              <a:rPr lang="hr-HR" dirty="0" smtClean="0"/>
              <a:t>. </a:t>
            </a:r>
          </a:p>
          <a:p>
            <a:r>
              <a:rPr lang="hr-HR" dirty="0" smtClean="0"/>
              <a:t>Some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just</a:t>
            </a:r>
            <a:r>
              <a:rPr lang="hr-HR" dirty="0" smtClean="0"/>
              <a:t> don't like </a:t>
            </a:r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 –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think</a:t>
            </a:r>
            <a:r>
              <a:rPr lang="hr-HR" dirty="0" smtClean="0"/>
              <a:t> it is </a:t>
            </a:r>
            <a:r>
              <a:rPr lang="hr-HR" dirty="0" err="1" smtClean="0"/>
              <a:t>not</a:t>
            </a:r>
            <a:r>
              <a:rPr lang="hr-HR" dirty="0" smtClean="0"/>
              <a:t> a </a:t>
            </a:r>
            <a:r>
              <a:rPr lang="hr-HR" dirty="0" err="1" smtClean="0"/>
              <a:t>pretty</a:t>
            </a:r>
            <a:r>
              <a:rPr lang="hr-HR" dirty="0" smtClean="0"/>
              <a:t> </a:t>
            </a:r>
            <a:r>
              <a:rPr lang="hr-HR" dirty="0" err="1" smtClean="0"/>
              <a:t>sight</a:t>
            </a:r>
            <a:r>
              <a:rPr lang="hr-HR" dirty="0" smtClean="0"/>
              <a:t>. </a:t>
            </a:r>
            <a:r>
              <a:rPr lang="hr-HR" dirty="0" err="1" smtClean="0"/>
              <a:t>Others</a:t>
            </a:r>
            <a:r>
              <a:rPr lang="hr-HR" dirty="0" smtClean="0"/>
              <a:t> </a:t>
            </a:r>
            <a:r>
              <a:rPr lang="hr-HR" dirty="0" err="1" smtClean="0"/>
              <a:t>think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are </a:t>
            </a:r>
            <a:r>
              <a:rPr lang="hr-HR" dirty="0" err="1" smtClean="0"/>
              <a:t>harmful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birds</a:t>
            </a:r>
            <a:r>
              <a:rPr lang="hr-HR" dirty="0" smtClean="0"/>
              <a:t>. But, more </a:t>
            </a:r>
            <a:r>
              <a:rPr lang="hr-HR" dirty="0" err="1" smtClean="0"/>
              <a:t>birds</a:t>
            </a:r>
            <a:r>
              <a:rPr lang="hr-HR" dirty="0" smtClean="0"/>
              <a:t> </a:t>
            </a:r>
            <a:r>
              <a:rPr lang="hr-HR" dirty="0" err="1" smtClean="0"/>
              <a:t>get</a:t>
            </a:r>
            <a:r>
              <a:rPr lang="hr-HR" dirty="0" smtClean="0"/>
              <a:t> </a:t>
            </a:r>
            <a:r>
              <a:rPr lang="hr-HR" dirty="0" err="1" smtClean="0"/>
              <a:t>hurt</a:t>
            </a:r>
            <a:r>
              <a:rPr lang="hr-HR" dirty="0" smtClean="0"/>
              <a:t> as a </a:t>
            </a:r>
            <a:r>
              <a:rPr lang="hr-HR" dirty="0" err="1" smtClean="0"/>
              <a:t>result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crashing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cars</a:t>
            </a:r>
            <a:r>
              <a:rPr lang="hr-HR" dirty="0" smtClean="0"/>
              <a:t> or </a:t>
            </a:r>
            <a:r>
              <a:rPr lang="hr-HR" dirty="0" err="1" smtClean="0"/>
              <a:t>buildings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njiznica\Desktop\voda_energ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820" y="374900"/>
            <a:ext cx="3853556" cy="335951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5" y="0"/>
            <a:ext cx="8390540" cy="684885"/>
          </a:xfrm>
        </p:spPr>
        <p:txBody>
          <a:bodyPr/>
          <a:lstStyle/>
          <a:p>
            <a:r>
              <a:rPr lang="hr-HR" b="1" dirty="0" smtClean="0"/>
              <a:t>Energy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 </a:t>
            </a:r>
            <a:r>
              <a:rPr lang="hr-HR" b="1" dirty="0" err="1" smtClean="0"/>
              <a:t>water</a:t>
            </a:r>
            <a:r>
              <a:rPr lang="hr-HR" b="1" dirty="0" smtClean="0"/>
              <a:t>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261" y="680309"/>
            <a:ext cx="6413609" cy="5955495"/>
          </a:xfrm>
        </p:spPr>
        <p:txBody>
          <a:bodyPr>
            <a:normAutofit lnSpcReduction="1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It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throughout</a:t>
            </a:r>
            <a:r>
              <a:rPr lang="hr-HR" dirty="0" smtClean="0"/>
              <a:t> </a:t>
            </a:r>
            <a:r>
              <a:rPr lang="hr-HR" dirty="0" err="1" smtClean="0"/>
              <a:t>history</a:t>
            </a:r>
            <a:r>
              <a:rPr lang="hr-HR" dirty="0" smtClean="0"/>
              <a:t> for </a:t>
            </a:r>
            <a:r>
              <a:rPr lang="hr-HR" dirty="0" err="1" smtClean="0"/>
              <a:t>flour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. </a:t>
            </a:r>
            <a:r>
              <a:rPr lang="hr-HR" dirty="0" err="1" smtClean="0"/>
              <a:t>Today</a:t>
            </a:r>
            <a:r>
              <a:rPr lang="hr-HR" dirty="0" smtClean="0"/>
              <a:t> it is </a:t>
            </a:r>
            <a:r>
              <a:rPr lang="hr-HR" dirty="0" err="1" smtClean="0"/>
              <a:t>mostly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for </a:t>
            </a:r>
            <a:r>
              <a:rPr lang="hr-HR" dirty="0" err="1" smtClean="0"/>
              <a:t>electrical</a:t>
            </a:r>
            <a:r>
              <a:rPr lang="hr-HR" dirty="0" smtClean="0"/>
              <a:t> energy </a:t>
            </a:r>
            <a:r>
              <a:rPr lang="hr-HR" dirty="0" err="1" smtClean="0"/>
              <a:t>production</a:t>
            </a:r>
            <a:r>
              <a:rPr lang="hr-HR" dirty="0" smtClean="0"/>
              <a:t>.</a:t>
            </a:r>
          </a:p>
          <a:p>
            <a:r>
              <a:rPr lang="hr-HR" b="1" i="1" u="sng" dirty="0" err="1" smtClean="0"/>
              <a:t>Advantages</a:t>
            </a:r>
            <a:r>
              <a:rPr lang="hr-HR" b="1" i="1" u="sng" dirty="0" smtClean="0"/>
              <a:t>:</a:t>
            </a:r>
            <a:r>
              <a:rPr lang="hr-HR" dirty="0" smtClean="0"/>
              <a:t>  </a:t>
            </a:r>
          </a:p>
          <a:p>
            <a:r>
              <a:rPr lang="hr-HR" dirty="0" err="1" smtClean="0"/>
              <a:t>Water</a:t>
            </a:r>
            <a:r>
              <a:rPr lang="hr-HR" dirty="0" smtClean="0"/>
              <a:t> power </a:t>
            </a:r>
            <a:r>
              <a:rPr lang="hr-HR" dirty="0" err="1" smtClean="0"/>
              <a:t>because</a:t>
            </a:r>
            <a:r>
              <a:rPr lang="hr-HR" dirty="0" smtClean="0"/>
              <a:t> it </a:t>
            </a:r>
            <a:r>
              <a:rPr lang="hr-HR" dirty="0" err="1" smtClean="0"/>
              <a:t>won</a:t>
            </a:r>
            <a:r>
              <a:rPr lang="hr-HR" dirty="0" smtClean="0"/>
              <a:t>'t stop </a:t>
            </a:r>
            <a:r>
              <a:rPr lang="hr-HR" dirty="0" err="1" smtClean="0"/>
              <a:t>raining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Hydroelectric</a:t>
            </a:r>
            <a:r>
              <a:rPr lang="hr-HR" dirty="0" smtClean="0"/>
              <a:t> power </a:t>
            </a:r>
            <a:r>
              <a:rPr lang="hr-HR" dirty="0" err="1" smtClean="0"/>
              <a:t>plants</a:t>
            </a:r>
            <a:r>
              <a:rPr lang="hr-HR" dirty="0" smtClean="0"/>
              <a:t> don't let </a:t>
            </a:r>
            <a:r>
              <a:rPr lang="hr-HR" dirty="0" err="1" smtClean="0"/>
              <a:t>polluted</a:t>
            </a:r>
            <a:r>
              <a:rPr lang="hr-HR" dirty="0" smtClean="0"/>
              <a:t> </a:t>
            </a:r>
            <a:r>
              <a:rPr lang="hr-HR" dirty="0" err="1" smtClean="0"/>
              <a:t>gases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environment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They</a:t>
            </a:r>
            <a:r>
              <a:rPr lang="hr-HR" dirty="0" smtClean="0"/>
              <a:t> are more </a:t>
            </a:r>
            <a:r>
              <a:rPr lang="hr-HR" dirty="0" err="1" smtClean="0"/>
              <a:t>reliable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solar</a:t>
            </a:r>
            <a:r>
              <a:rPr lang="hr-HR" dirty="0" smtClean="0"/>
              <a:t> power </a:t>
            </a:r>
            <a:r>
              <a:rPr lang="hr-HR" dirty="0" err="1" smtClean="0"/>
              <a:t>plants</a:t>
            </a:r>
            <a:r>
              <a:rPr lang="hr-HR" dirty="0" smtClean="0"/>
              <a:t> or </a:t>
            </a:r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usually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water</a:t>
            </a:r>
            <a:r>
              <a:rPr lang="hr-HR" dirty="0" smtClean="0"/>
              <a:t> </a:t>
            </a:r>
            <a:r>
              <a:rPr lang="hr-HR" dirty="0" err="1" smtClean="0"/>
              <a:t>tanks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start </a:t>
            </a:r>
            <a:r>
              <a:rPr lang="hr-HR" dirty="0" err="1" smtClean="0"/>
              <a:t>operating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needed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njiznica\Desktop\voda_energ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640" y="69490"/>
            <a:ext cx="4453360" cy="580279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56" y="527605"/>
            <a:ext cx="8695950" cy="684885"/>
          </a:xfrm>
        </p:spPr>
        <p:txBody>
          <a:bodyPr/>
          <a:lstStyle/>
          <a:p>
            <a:r>
              <a:rPr lang="hr-HR" b="1" dirty="0" smtClean="0"/>
              <a:t>Energy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 </a:t>
            </a:r>
            <a:r>
              <a:rPr lang="hr-HR" b="1" dirty="0" err="1" smtClean="0"/>
              <a:t>water</a:t>
            </a:r>
            <a:r>
              <a:rPr lang="hr-HR" b="1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55" y="1138425"/>
            <a:ext cx="5039265" cy="5191970"/>
          </a:xfrm>
        </p:spPr>
        <p:txBody>
          <a:bodyPr/>
          <a:lstStyle/>
          <a:p>
            <a:r>
              <a:rPr lang="hr-HR" b="1" i="1" u="sng" dirty="0" err="1" smtClean="0"/>
              <a:t>Disadvantages</a:t>
            </a:r>
            <a:r>
              <a:rPr lang="hr-HR" dirty="0" smtClean="0"/>
              <a:t>:</a:t>
            </a:r>
          </a:p>
          <a:p>
            <a:r>
              <a:rPr lang="hr-HR" dirty="0" smtClean="0"/>
              <a:t> Building </a:t>
            </a:r>
            <a:r>
              <a:rPr lang="hr-HR" dirty="0" err="1" smtClean="0"/>
              <a:t>of</a:t>
            </a:r>
            <a:r>
              <a:rPr lang="hr-HR" dirty="0" smtClean="0"/>
              <a:t> a big </a:t>
            </a:r>
            <a:r>
              <a:rPr lang="hr-HR" dirty="0" err="1" smtClean="0"/>
              <a:t>hydroelectric</a:t>
            </a:r>
            <a:r>
              <a:rPr lang="hr-HR" dirty="0" smtClean="0"/>
              <a:t> power </a:t>
            </a:r>
            <a:r>
              <a:rPr lang="hr-HR" dirty="0" err="1" smtClean="0"/>
              <a:t>plant</a:t>
            </a:r>
            <a:r>
              <a:rPr lang="hr-HR" dirty="0" smtClean="0"/>
              <a:t> is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expensive</a:t>
            </a:r>
            <a:r>
              <a:rPr lang="hr-HR" dirty="0" smtClean="0"/>
              <a:t>,</a:t>
            </a:r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take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space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for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purposes</a:t>
            </a:r>
            <a:r>
              <a:rPr lang="hr-HR" dirty="0" smtClean="0"/>
              <a:t> like </a:t>
            </a:r>
            <a:r>
              <a:rPr lang="hr-HR" dirty="0" err="1" smtClean="0"/>
              <a:t>agriculture</a:t>
            </a:r>
            <a:r>
              <a:rPr lang="hr-HR" dirty="0" smtClean="0"/>
              <a:t>.</a:t>
            </a:r>
          </a:p>
          <a:p>
            <a:r>
              <a:rPr lang="hr-HR" dirty="0" smtClean="0"/>
              <a:t> It is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harmful</a:t>
            </a:r>
            <a:r>
              <a:rPr lang="hr-HR" dirty="0" smtClean="0"/>
              <a:t> for flora </a:t>
            </a:r>
            <a:r>
              <a:rPr lang="hr-HR" dirty="0" err="1" smtClean="0"/>
              <a:t>and</a:t>
            </a:r>
            <a:r>
              <a:rPr lang="hr-HR" dirty="0" smtClean="0"/>
              <a:t> fauna </a:t>
            </a:r>
            <a:r>
              <a:rPr lang="hr-HR" dirty="0" err="1" smtClean="0"/>
              <a:t>when</a:t>
            </a:r>
            <a:r>
              <a:rPr lang="hr-HR" dirty="0" smtClean="0"/>
              <a:t> a </a:t>
            </a:r>
            <a:r>
              <a:rPr lang="hr-HR" dirty="0" err="1" smtClean="0"/>
              <a:t>large</a:t>
            </a:r>
            <a:r>
              <a:rPr lang="hr-HR" dirty="0" smtClean="0"/>
              <a:t> </a:t>
            </a:r>
            <a:r>
              <a:rPr lang="hr-HR" dirty="0" err="1" smtClean="0"/>
              <a:t>area</a:t>
            </a:r>
            <a:r>
              <a:rPr lang="hr-HR" dirty="0" smtClean="0"/>
              <a:t> is </a:t>
            </a:r>
            <a:r>
              <a:rPr lang="hr-HR" dirty="0" err="1" smtClean="0"/>
              <a:t>flooded</a:t>
            </a:r>
            <a:r>
              <a:rPr lang="hr-HR" dirty="0" smtClean="0"/>
              <a:t> to </a:t>
            </a:r>
            <a:r>
              <a:rPr lang="hr-HR" dirty="0" err="1" smtClean="0"/>
              <a:t>create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accumulation</a:t>
            </a:r>
            <a:r>
              <a:rPr lang="hr-HR" dirty="0" smtClean="0"/>
              <a:t> lake.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njiznica\Desktop\energia-con-biom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6" y="69490"/>
            <a:ext cx="8704184" cy="198516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6" y="527605"/>
            <a:ext cx="8390540" cy="684885"/>
          </a:xfrm>
        </p:spPr>
        <p:txBody>
          <a:bodyPr/>
          <a:lstStyle/>
          <a:p>
            <a:r>
              <a:rPr lang="hr-HR" b="1" dirty="0" smtClean="0">
                <a:solidFill>
                  <a:schemeClr val="accent3"/>
                </a:solidFill>
              </a:rPr>
              <a:t>Energy </a:t>
            </a:r>
            <a:r>
              <a:rPr lang="hr-HR" b="1" dirty="0" err="1" smtClean="0">
                <a:solidFill>
                  <a:schemeClr val="accent3"/>
                </a:solidFill>
              </a:rPr>
              <a:t>of</a:t>
            </a:r>
            <a:r>
              <a:rPr lang="hr-HR" b="1" dirty="0" smtClean="0">
                <a:solidFill>
                  <a:schemeClr val="accent3"/>
                </a:solidFill>
              </a:rPr>
              <a:t> </a:t>
            </a:r>
            <a:r>
              <a:rPr lang="hr-HR" b="1" dirty="0" err="1" smtClean="0">
                <a:solidFill>
                  <a:schemeClr val="accent3"/>
                </a:solidFill>
              </a:rPr>
              <a:t>biomass</a:t>
            </a:r>
            <a:endParaRPr lang="hr-HR" b="1" dirty="0">
              <a:solidFill>
                <a:schemeClr val="accent3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70" y="2207360"/>
            <a:ext cx="7932425" cy="4428445"/>
          </a:xfrm>
        </p:spPr>
        <p:txBody>
          <a:bodyPr/>
          <a:lstStyle/>
          <a:p>
            <a:pPr lvl="0"/>
            <a:r>
              <a:rPr lang="hr-HR" dirty="0" smtClean="0"/>
              <a:t>is energy </a:t>
            </a:r>
            <a:r>
              <a:rPr lang="hr-HR" dirty="0" err="1" smtClean="0"/>
              <a:t>contained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mass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vegetal</a:t>
            </a:r>
            <a:r>
              <a:rPr lang="hr-HR" dirty="0" smtClean="0"/>
              <a:t> or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origin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b="1" i="1" u="sng" dirty="0" err="1" smtClean="0"/>
              <a:t>Advantages</a:t>
            </a:r>
            <a:r>
              <a:rPr lang="hr-HR" b="1" i="1" u="sng" dirty="0" smtClean="0"/>
              <a:t>:  </a:t>
            </a:r>
          </a:p>
          <a:p>
            <a:r>
              <a:rPr lang="hr-HR" dirty="0" smtClean="0"/>
              <a:t>A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waste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as </a:t>
            </a:r>
            <a:r>
              <a:rPr lang="hr-HR" dirty="0" err="1" smtClean="0"/>
              <a:t>biomass</a:t>
            </a:r>
            <a:r>
              <a:rPr lang="hr-HR" dirty="0" smtClean="0"/>
              <a:t>,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decreases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waste on </a:t>
            </a:r>
            <a:r>
              <a:rPr lang="hr-HR" dirty="0" err="1" smtClean="0"/>
              <a:t>landfills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Biogass</a:t>
            </a:r>
            <a:r>
              <a:rPr lang="hr-HR" dirty="0" smtClean="0"/>
              <a:t> </a:t>
            </a:r>
            <a:r>
              <a:rPr lang="hr-HR" dirty="0" err="1" smtClean="0"/>
              <a:t>plants</a:t>
            </a:r>
            <a:r>
              <a:rPr lang="hr-HR" dirty="0" smtClean="0"/>
              <a:t> </a:t>
            </a:r>
            <a:r>
              <a:rPr lang="hr-HR" dirty="0" err="1" smtClean="0"/>
              <a:t>prevent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release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harmful</a:t>
            </a:r>
            <a:r>
              <a:rPr lang="hr-HR" dirty="0" smtClean="0"/>
              <a:t> </a:t>
            </a:r>
            <a:r>
              <a:rPr lang="hr-HR" dirty="0" err="1" smtClean="0"/>
              <a:t>methane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air </a:t>
            </a:r>
            <a:r>
              <a:rPr lang="hr-HR" dirty="0" err="1" smtClean="0"/>
              <a:t>and</a:t>
            </a:r>
            <a:r>
              <a:rPr lang="hr-HR" dirty="0" smtClean="0"/>
              <a:t> use it for </a:t>
            </a:r>
            <a:r>
              <a:rPr lang="hr-HR" dirty="0" err="1" smtClean="0"/>
              <a:t>electrical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thermal</a:t>
            </a:r>
            <a:r>
              <a:rPr lang="hr-HR" dirty="0" smtClean="0"/>
              <a:t> energy. </a:t>
            </a:r>
          </a:p>
          <a:p>
            <a:r>
              <a:rPr lang="hr-HR" dirty="0" err="1" smtClean="0"/>
              <a:t>Biomass</a:t>
            </a:r>
            <a:r>
              <a:rPr lang="hr-HR" dirty="0" smtClean="0"/>
              <a:t> </a:t>
            </a:r>
            <a:r>
              <a:rPr lang="hr-HR" dirty="0" err="1" smtClean="0"/>
              <a:t>doesn</a:t>
            </a:r>
            <a:r>
              <a:rPr lang="hr-HR" dirty="0" smtClean="0"/>
              <a:t>'t </a:t>
            </a:r>
            <a:r>
              <a:rPr lang="hr-HR" dirty="0" err="1" smtClean="0"/>
              <a:t>depend</a:t>
            </a:r>
            <a:r>
              <a:rPr lang="hr-HR" dirty="0" smtClean="0"/>
              <a:t> on </a:t>
            </a:r>
            <a:r>
              <a:rPr lang="hr-HR" dirty="0" err="1" smtClean="0"/>
              <a:t>weather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njiznica\Desktop\energia-con-biom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985165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70" y="2054655"/>
            <a:ext cx="8085130" cy="4428445"/>
          </a:xfrm>
        </p:spPr>
        <p:txBody>
          <a:bodyPr/>
          <a:lstStyle/>
          <a:p>
            <a:r>
              <a:rPr lang="hr-HR" b="1" i="1" u="sng" dirty="0" err="1" smtClean="0"/>
              <a:t>Disadvantages</a:t>
            </a:r>
            <a:r>
              <a:rPr lang="hr-HR" b="1" i="1" u="sng" dirty="0" smtClean="0"/>
              <a:t>: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Although</a:t>
            </a:r>
            <a:r>
              <a:rPr lang="hr-HR" dirty="0" smtClean="0"/>
              <a:t> </a:t>
            </a:r>
            <a:r>
              <a:rPr lang="hr-HR" dirty="0" err="1" smtClean="0"/>
              <a:t>biomass</a:t>
            </a:r>
            <a:r>
              <a:rPr lang="hr-HR" dirty="0" smtClean="0"/>
              <a:t> is a </a:t>
            </a:r>
            <a:r>
              <a:rPr lang="hr-HR" dirty="0" err="1" smtClean="0"/>
              <a:t>renewable</a:t>
            </a:r>
            <a:r>
              <a:rPr lang="hr-HR" dirty="0" smtClean="0"/>
              <a:t> </a:t>
            </a:r>
            <a:r>
              <a:rPr lang="hr-HR" dirty="0" err="1" smtClean="0"/>
              <a:t>source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energy, it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carefully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forests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cut</a:t>
            </a:r>
            <a:r>
              <a:rPr lang="hr-HR" dirty="0" smtClean="0"/>
              <a:t> </a:t>
            </a:r>
            <a:r>
              <a:rPr lang="hr-HR" dirty="0" err="1" smtClean="0"/>
              <a:t>down</a:t>
            </a:r>
            <a:r>
              <a:rPr lang="hr-HR" dirty="0" smtClean="0"/>
              <a:t> </a:t>
            </a:r>
            <a:r>
              <a:rPr lang="hr-HR" dirty="0" err="1" smtClean="0"/>
              <a:t>uncontrolably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Separating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recycling</a:t>
            </a:r>
            <a:r>
              <a:rPr lang="hr-HR" dirty="0" smtClean="0"/>
              <a:t> waste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expensive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Biomass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waste </a:t>
            </a:r>
            <a:r>
              <a:rPr lang="hr-HR" dirty="0" err="1" smtClean="0"/>
              <a:t>combustion</a:t>
            </a:r>
            <a:r>
              <a:rPr lang="hr-HR" dirty="0" smtClean="0"/>
              <a:t> </a:t>
            </a:r>
            <a:r>
              <a:rPr lang="hr-HR" dirty="0" err="1" smtClean="0"/>
              <a:t>lets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a </a:t>
            </a:r>
            <a:r>
              <a:rPr lang="hr-HR" dirty="0" err="1" smtClean="0"/>
              <a:t>certain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pollutants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air, but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is </a:t>
            </a:r>
            <a:r>
              <a:rPr lang="hr-HR" dirty="0" err="1" smtClean="0"/>
              <a:t>significantly</a:t>
            </a:r>
            <a:r>
              <a:rPr lang="hr-HR" dirty="0" smtClean="0"/>
              <a:t> </a:t>
            </a:r>
            <a:r>
              <a:rPr lang="hr-HR" dirty="0" err="1" smtClean="0"/>
              <a:t>smaller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fossil</a:t>
            </a:r>
            <a:r>
              <a:rPr lang="hr-HR" dirty="0" smtClean="0"/>
              <a:t> </a:t>
            </a:r>
            <a:r>
              <a:rPr lang="hr-HR" dirty="0" err="1" smtClean="0"/>
              <a:t>fuel</a:t>
            </a:r>
            <a:r>
              <a:rPr lang="hr-HR" dirty="0" smtClean="0"/>
              <a:t> </a:t>
            </a:r>
            <a:r>
              <a:rPr lang="hr-HR" dirty="0" err="1" smtClean="0"/>
              <a:t>combusition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48966" y="527605"/>
            <a:ext cx="8390540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smtClean="0">
                <a:ln>
                  <a:noFill/>
                </a:ln>
                <a:solidFill>
                  <a:srgbClr val="F79B4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of biomass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rgbClr val="F79B4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195"/>
            <a:ext cx="8246070" cy="10689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sz="3500" b="1" dirty="0" smtClean="0"/>
              <a:t>Morgan Freeman, </a:t>
            </a:r>
            <a:r>
              <a:rPr lang="hr-HR" sz="3500" b="1" dirty="0" err="1" smtClean="0"/>
              <a:t>Climate</a:t>
            </a:r>
            <a:r>
              <a:rPr lang="hr-HR" sz="3500" b="1" dirty="0" smtClean="0"/>
              <a:t> change</a:t>
            </a:r>
          </a:p>
          <a:p>
            <a:pPr lvl="0">
              <a:buNone/>
            </a:pPr>
            <a:r>
              <a:rPr lang="hr-HR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https://www.youtube.com/watch?v=8YQIaOldDU8</a:t>
            </a:r>
            <a:endParaRPr lang="hr-HR" sz="3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hr-HR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500" b="1" dirty="0" smtClean="0"/>
          </a:p>
          <a:p>
            <a:pPr>
              <a:buNone/>
            </a:pPr>
            <a:endParaRPr lang="hr-HR" sz="35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 descr="C:\Users\Knjiznica\Desktop\KNJIŽNICA\2018.2019. KNJIŽNICA\KLIMATSKE PROMJENE\sajam zdravlja 2019\29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985720"/>
            <a:ext cx="8246070" cy="397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000" b="1" dirty="0" err="1" smtClean="0"/>
              <a:t>Renewable</a:t>
            </a:r>
            <a:r>
              <a:rPr lang="hr-HR" sz="5000" b="1" dirty="0" smtClean="0"/>
              <a:t> energy </a:t>
            </a:r>
            <a:r>
              <a:rPr lang="hr-HR" sz="5000" b="1" dirty="0" err="1" smtClean="0"/>
              <a:t>sources</a:t>
            </a:r>
            <a:r>
              <a:rPr lang="hr-HR" sz="5000" b="1" dirty="0" smtClean="0"/>
              <a:t> are</a:t>
            </a:r>
            <a:endParaRPr lang="en-US" sz="5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7024430" cy="366492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energy </a:t>
            </a: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the</a:t>
            </a:r>
            <a:r>
              <a:rPr lang="hr-HR" sz="4000" b="1" dirty="0" smtClean="0"/>
              <a:t> sun</a:t>
            </a:r>
          </a:p>
          <a:p>
            <a:pPr algn="ctr"/>
            <a:r>
              <a:rPr lang="hr-HR" sz="4000" b="1" dirty="0" smtClean="0"/>
              <a:t>energy </a:t>
            </a: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the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wind</a:t>
            </a:r>
            <a:endParaRPr lang="hr-HR" sz="4000" b="1" dirty="0" smtClean="0"/>
          </a:p>
          <a:p>
            <a:pPr algn="ctr"/>
            <a:r>
              <a:rPr lang="hr-HR" sz="4000" b="1" dirty="0" smtClean="0"/>
              <a:t>energy </a:t>
            </a: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the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water</a:t>
            </a:r>
            <a:endParaRPr lang="hr-HR" sz="4000" b="1" dirty="0" smtClean="0"/>
          </a:p>
          <a:p>
            <a:pPr algn="ctr"/>
            <a:r>
              <a:rPr lang="hr-HR" sz="4000" b="1" dirty="0" err="1" smtClean="0"/>
              <a:t>geothermal</a:t>
            </a:r>
            <a:r>
              <a:rPr lang="hr-HR" sz="4000" b="1" dirty="0" smtClean="0"/>
              <a:t> energy</a:t>
            </a:r>
          </a:p>
          <a:p>
            <a:pPr algn="ctr"/>
            <a:r>
              <a:rPr lang="hr-HR" sz="4000" b="1" dirty="0" smtClean="0"/>
              <a:t>energy </a:t>
            </a: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the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biomass</a:t>
            </a:r>
            <a:endParaRPr lang="hr-HR" sz="4000" b="1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6" y="527605"/>
            <a:ext cx="9000444" cy="684885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4000" b="1" dirty="0" err="1" smtClean="0"/>
              <a:t>Unrenewable</a:t>
            </a:r>
            <a:r>
              <a:rPr lang="hr-HR" sz="4000" b="1" dirty="0" smtClean="0"/>
              <a:t> energy </a:t>
            </a:r>
            <a:r>
              <a:rPr lang="hr-HR" sz="4000" b="1" dirty="0" err="1" smtClean="0"/>
              <a:t>sources</a:t>
            </a:r>
            <a:r>
              <a:rPr lang="hr-HR" sz="4000" b="1" dirty="0" smtClean="0"/>
              <a:t> are:</a:t>
            </a:r>
            <a:br>
              <a:rPr lang="hr-HR" sz="4000" b="1" dirty="0" smtClean="0"/>
            </a:b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1950"/>
            <a:ext cx="9143999" cy="4428445"/>
          </a:xfrm>
        </p:spPr>
        <p:txBody>
          <a:bodyPr/>
          <a:lstStyle/>
          <a:p>
            <a:pPr algn="ctr"/>
            <a:r>
              <a:rPr lang="hr-HR" sz="6000" b="1" dirty="0" err="1" smtClean="0"/>
              <a:t>Coal</a:t>
            </a:r>
            <a:endParaRPr lang="hr-HR" sz="6000" b="1" dirty="0" smtClean="0"/>
          </a:p>
          <a:p>
            <a:pPr algn="ctr"/>
            <a:r>
              <a:rPr lang="hr-HR" sz="6000" b="1" dirty="0" smtClean="0"/>
              <a:t>Oil</a:t>
            </a:r>
          </a:p>
          <a:p>
            <a:pPr algn="ctr"/>
            <a:r>
              <a:rPr lang="hr-HR" sz="6000" b="1" dirty="0" smtClean="0"/>
              <a:t>Gas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0" y="3887115"/>
            <a:ext cx="7932425" cy="4428445"/>
          </a:xfrm>
        </p:spPr>
        <p:txBody>
          <a:bodyPr/>
          <a:lstStyle/>
          <a:p>
            <a:pPr lvl="0" algn="ctr"/>
            <a:r>
              <a:rPr lang="hr-HR" sz="3400" dirty="0" err="1" smtClean="0"/>
              <a:t>They</a:t>
            </a:r>
            <a:r>
              <a:rPr lang="hr-HR" sz="3400" dirty="0" smtClean="0"/>
              <a:t> </a:t>
            </a:r>
            <a:r>
              <a:rPr lang="hr-HR" sz="3400" dirty="0" err="1" smtClean="0"/>
              <a:t>can</a:t>
            </a:r>
            <a:r>
              <a:rPr lang="hr-HR" sz="3400" dirty="0" smtClean="0"/>
              <a:t> </a:t>
            </a:r>
            <a:r>
              <a:rPr lang="hr-HR" sz="3400" dirty="0" err="1" smtClean="0"/>
              <a:t>be</a:t>
            </a:r>
            <a:r>
              <a:rPr lang="hr-HR" sz="3400" dirty="0" smtClean="0"/>
              <a:t> </a:t>
            </a:r>
            <a:r>
              <a:rPr lang="hr-HR" sz="3400" dirty="0" err="1" smtClean="0"/>
              <a:t>used</a:t>
            </a:r>
            <a:r>
              <a:rPr lang="hr-HR" sz="3400" dirty="0" smtClean="0"/>
              <a:t> for </a:t>
            </a:r>
            <a:r>
              <a:rPr lang="hr-HR" sz="3400" dirty="0" err="1" smtClean="0"/>
              <a:t>heating</a:t>
            </a:r>
            <a:r>
              <a:rPr lang="hr-HR" sz="3400" dirty="0" smtClean="0"/>
              <a:t> </a:t>
            </a:r>
            <a:r>
              <a:rPr lang="hr-HR" sz="3400" dirty="0" err="1" smtClean="0"/>
              <a:t>of</a:t>
            </a:r>
            <a:r>
              <a:rPr lang="hr-HR" sz="3400" dirty="0" smtClean="0"/>
              <a:t> </a:t>
            </a:r>
            <a:r>
              <a:rPr lang="hr-HR" sz="3400" dirty="0" err="1" smtClean="0"/>
              <a:t>water</a:t>
            </a:r>
            <a:r>
              <a:rPr lang="hr-HR" sz="3400" dirty="0" smtClean="0"/>
              <a:t> </a:t>
            </a:r>
            <a:r>
              <a:rPr lang="hr-HR" sz="3400" dirty="0" err="1" smtClean="0"/>
              <a:t>and</a:t>
            </a:r>
            <a:r>
              <a:rPr lang="hr-HR" sz="3400" dirty="0" smtClean="0"/>
              <a:t> </a:t>
            </a:r>
            <a:r>
              <a:rPr lang="hr-HR" sz="3400" dirty="0" err="1" smtClean="0"/>
              <a:t>homes</a:t>
            </a:r>
            <a:r>
              <a:rPr lang="hr-HR" sz="3400" dirty="0" smtClean="0"/>
              <a:t>, </a:t>
            </a:r>
            <a:r>
              <a:rPr lang="hr-HR" sz="3400" dirty="0" err="1" smtClean="0"/>
              <a:t>schools</a:t>
            </a:r>
            <a:r>
              <a:rPr lang="hr-HR" sz="3400" dirty="0" smtClean="0"/>
              <a:t> </a:t>
            </a:r>
            <a:r>
              <a:rPr lang="hr-HR" sz="3400" dirty="0" err="1" smtClean="0"/>
              <a:t>and</a:t>
            </a:r>
            <a:r>
              <a:rPr lang="hr-HR" sz="3400" dirty="0" smtClean="0"/>
              <a:t> </a:t>
            </a:r>
            <a:r>
              <a:rPr lang="hr-HR" sz="3400" dirty="0" err="1" smtClean="0"/>
              <a:t>can</a:t>
            </a:r>
            <a:r>
              <a:rPr lang="hr-HR" sz="3400" dirty="0" smtClean="0"/>
              <a:t> </a:t>
            </a:r>
            <a:r>
              <a:rPr lang="hr-HR" sz="3400" dirty="0" err="1" smtClean="0"/>
              <a:t>be</a:t>
            </a:r>
            <a:r>
              <a:rPr lang="hr-HR" sz="3400" dirty="0" smtClean="0"/>
              <a:t> </a:t>
            </a:r>
            <a:r>
              <a:rPr lang="hr-HR" sz="3400" dirty="0" err="1" smtClean="0"/>
              <a:t>used</a:t>
            </a:r>
            <a:r>
              <a:rPr lang="hr-HR" sz="3400" dirty="0" smtClean="0"/>
              <a:t> </a:t>
            </a:r>
            <a:r>
              <a:rPr lang="hr-HR" sz="3400" dirty="0" err="1" smtClean="0"/>
              <a:t>for</a:t>
            </a:r>
            <a:r>
              <a:rPr lang="hr-HR" sz="3400" dirty="0" smtClean="0"/>
              <a:t> </a:t>
            </a:r>
            <a:r>
              <a:rPr lang="hr-HR" sz="3400" dirty="0" err="1" smtClean="0"/>
              <a:t>production</a:t>
            </a:r>
            <a:r>
              <a:rPr lang="hr-HR" sz="3400" dirty="0" smtClean="0"/>
              <a:t> </a:t>
            </a:r>
            <a:r>
              <a:rPr lang="hr-HR" sz="3400" dirty="0" err="1" smtClean="0"/>
              <a:t>of</a:t>
            </a:r>
            <a:r>
              <a:rPr lang="hr-HR" sz="3400" dirty="0" smtClean="0"/>
              <a:t> </a:t>
            </a:r>
            <a:r>
              <a:rPr lang="hr-HR" sz="3400" dirty="0" err="1" smtClean="0"/>
              <a:t>electrical</a:t>
            </a:r>
            <a:r>
              <a:rPr lang="hr-HR" sz="3400" dirty="0" smtClean="0"/>
              <a:t> energy.</a:t>
            </a:r>
          </a:p>
          <a:p>
            <a:endParaRPr lang="en-US" dirty="0" smtClean="0"/>
          </a:p>
        </p:txBody>
      </p:sp>
      <p:pic>
        <p:nvPicPr>
          <p:cNvPr id="6" name="Rezervirano mjesto sadržaja 3" descr="o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22195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56" y="527605"/>
            <a:ext cx="8695950" cy="684885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 smtClean="0"/>
              <a:t>ADVANTAGES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6" y="1291130"/>
            <a:ext cx="8390540" cy="5344675"/>
          </a:xfrm>
        </p:spPr>
        <p:txBody>
          <a:bodyPr/>
          <a:lstStyle/>
          <a:p>
            <a:pPr algn="ctr"/>
            <a:r>
              <a:rPr lang="hr-HR" sz="5000" dirty="0" err="1" smtClean="0"/>
              <a:t>they</a:t>
            </a:r>
            <a:r>
              <a:rPr lang="hr-HR" sz="5000" dirty="0" smtClean="0"/>
              <a:t> are </a:t>
            </a:r>
            <a:r>
              <a:rPr lang="hr-HR" sz="5000" dirty="0" err="1" smtClean="0"/>
              <a:t>impossible</a:t>
            </a:r>
            <a:r>
              <a:rPr lang="hr-HR" sz="5000" dirty="0" smtClean="0"/>
              <a:t> to use </a:t>
            </a:r>
            <a:r>
              <a:rPr lang="hr-HR" sz="5000" dirty="0" err="1" smtClean="0"/>
              <a:t>up</a:t>
            </a:r>
            <a:r>
              <a:rPr lang="hr-HR" sz="5000" dirty="0" smtClean="0"/>
              <a:t> </a:t>
            </a:r>
          </a:p>
          <a:p>
            <a:pPr algn="ctr"/>
            <a:r>
              <a:rPr lang="hr-HR" sz="5000" dirty="0" err="1" smtClean="0"/>
              <a:t>they</a:t>
            </a:r>
            <a:r>
              <a:rPr lang="hr-HR" sz="5000" dirty="0" smtClean="0"/>
              <a:t> are </a:t>
            </a:r>
            <a:r>
              <a:rPr lang="hr-HR" sz="5000" dirty="0" err="1" smtClean="0"/>
              <a:t>renewable</a:t>
            </a:r>
            <a:endParaRPr lang="hr-HR" sz="5000" dirty="0" smtClean="0"/>
          </a:p>
          <a:p>
            <a:pPr algn="ctr"/>
            <a:r>
              <a:rPr lang="hr-HR" sz="5000" dirty="0" err="1" smtClean="0"/>
              <a:t>better</a:t>
            </a:r>
            <a:r>
              <a:rPr lang="hr-HR" sz="5000" dirty="0" smtClean="0"/>
              <a:t> for </a:t>
            </a:r>
            <a:r>
              <a:rPr lang="hr-HR" sz="5000" dirty="0" err="1" smtClean="0"/>
              <a:t>the</a:t>
            </a:r>
            <a:r>
              <a:rPr lang="hr-HR" sz="5000" dirty="0" smtClean="0"/>
              <a:t> </a:t>
            </a:r>
            <a:r>
              <a:rPr lang="hr-HR" sz="5000" dirty="0" err="1" smtClean="0"/>
              <a:t>environment</a:t>
            </a:r>
            <a:r>
              <a:rPr lang="hr-HR" sz="5000" dirty="0" smtClean="0"/>
              <a:t> </a:t>
            </a:r>
            <a:r>
              <a:rPr lang="hr-HR" sz="5000" dirty="0" err="1" smtClean="0"/>
              <a:t>than</a:t>
            </a:r>
            <a:r>
              <a:rPr lang="hr-HR" sz="5000" dirty="0" smtClean="0"/>
              <a:t> </a:t>
            </a:r>
            <a:r>
              <a:rPr lang="hr-HR" sz="5000" dirty="0" err="1" smtClean="0"/>
              <a:t>unrenewable</a:t>
            </a:r>
            <a:r>
              <a:rPr lang="hr-HR" sz="5000" dirty="0" smtClean="0"/>
              <a:t> energy</a:t>
            </a:r>
          </a:p>
          <a:p>
            <a:pPr algn="ctr">
              <a:buNone/>
            </a:pPr>
            <a:r>
              <a:rPr lang="hr-HR" sz="5000" dirty="0" smtClean="0"/>
              <a:t>     </a:t>
            </a:r>
            <a:r>
              <a:rPr lang="hr-HR" sz="5000" dirty="0" err="1" smtClean="0"/>
              <a:t>sources</a:t>
            </a:r>
            <a:r>
              <a:rPr lang="hr-HR" sz="5000" dirty="0" smtClean="0"/>
              <a:t>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njiznica\Desktop\sol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310" y="3181350"/>
            <a:ext cx="5524500" cy="36766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543245" cy="684885"/>
          </a:xfrm>
        </p:spPr>
        <p:txBody>
          <a:bodyPr>
            <a:noAutofit/>
          </a:bodyPr>
          <a:lstStyle/>
          <a:p>
            <a:pPr algn="ctr"/>
            <a:r>
              <a:rPr lang="hr-HR" sz="5000" b="1" dirty="0" smtClean="0"/>
              <a:t>Energy </a:t>
            </a:r>
            <a:r>
              <a:rPr lang="hr-HR" sz="5000" b="1" dirty="0" err="1" smtClean="0"/>
              <a:t>of</a:t>
            </a:r>
            <a:r>
              <a:rPr lang="hr-HR" sz="5000" b="1" dirty="0" smtClean="0"/>
              <a:t> </a:t>
            </a:r>
            <a:r>
              <a:rPr lang="hr-HR" sz="5000" b="1" dirty="0" err="1" smtClean="0"/>
              <a:t>the</a:t>
            </a:r>
            <a:r>
              <a:rPr lang="hr-HR" sz="5000" b="1" dirty="0" smtClean="0"/>
              <a:t> sun</a:t>
            </a:r>
            <a:endParaRPr lang="hr-HR" sz="5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56" y="1291130"/>
            <a:ext cx="8695950" cy="290139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dirty="0" smtClean="0"/>
              <a:t> </a:t>
            </a:r>
            <a:r>
              <a:rPr lang="hr-HR" sz="4000" dirty="0" smtClean="0"/>
              <a:t>it </a:t>
            </a:r>
            <a:r>
              <a:rPr lang="hr-HR" sz="4000" dirty="0" err="1" smtClean="0"/>
              <a:t>can</a:t>
            </a:r>
            <a:r>
              <a:rPr lang="hr-HR" sz="4000" dirty="0" smtClean="0"/>
              <a:t> </a:t>
            </a:r>
            <a:r>
              <a:rPr lang="hr-HR" sz="4000" dirty="0" err="1" smtClean="0"/>
              <a:t>be</a:t>
            </a:r>
            <a:r>
              <a:rPr lang="hr-HR" sz="4000" dirty="0" smtClean="0"/>
              <a:t> </a:t>
            </a:r>
            <a:r>
              <a:rPr lang="hr-HR" sz="4000" dirty="0" err="1" smtClean="0"/>
              <a:t>used</a:t>
            </a:r>
            <a:r>
              <a:rPr lang="hr-HR" sz="4000" dirty="0" smtClean="0"/>
              <a:t> for </a:t>
            </a:r>
            <a:r>
              <a:rPr lang="hr-HR" sz="4000" dirty="0" err="1" smtClean="0"/>
              <a:t>heating</a:t>
            </a:r>
            <a:r>
              <a:rPr lang="hr-HR" sz="4000" dirty="0" smtClean="0"/>
              <a:t> </a:t>
            </a:r>
            <a:r>
              <a:rPr lang="hr-HR" sz="4000" dirty="0" err="1" smtClean="0"/>
              <a:t>spaces</a:t>
            </a:r>
            <a:r>
              <a:rPr lang="hr-HR" sz="4000" dirty="0" smtClean="0"/>
              <a:t>. </a:t>
            </a:r>
          </a:p>
          <a:p>
            <a:pPr lvl="0"/>
            <a:r>
              <a:rPr lang="hr-HR" sz="4000" b="1" i="1" u="sng" dirty="0" err="1" smtClean="0"/>
              <a:t>Advantages</a:t>
            </a:r>
            <a:r>
              <a:rPr lang="hr-HR" sz="4000" dirty="0" smtClean="0"/>
              <a:t>: it is </a:t>
            </a:r>
            <a:r>
              <a:rPr lang="hr-HR" sz="4000" dirty="0" err="1" smtClean="0"/>
              <a:t>free</a:t>
            </a:r>
            <a:r>
              <a:rPr lang="hr-HR" sz="4000" dirty="0" smtClean="0"/>
              <a:t>, </a:t>
            </a:r>
            <a:r>
              <a:rPr lang="hr-HR" sz="4000" dirty="0" err="1" smtClean="0"/>
              <a:t>panels</a:t>
            </a:r>
            <a:r>
              <a:rPr lang="hr-HR" sz="4000" dirty="0" smtClean="0"/>
              <a:t> don't let </a:t>
            </a:r>
            <a:r>
              <a:rPr lang="hr-HR" sz="4000" dirty="0" err="1" smtClean="0"/>
              <a:t>harmful</a:t>
            </a:r>
            <a:r>
              <a:rPr lang="hr-HR" sz="4000" dirty="0" smtClean="0"/>
              <a:t> </a:t>
            </a:r>
            <a:r>
              <a:rPr lang="hr-HR" sz="4000" dirty="0" err="1" smtClean="0"/>
              <a:t>gases</a:t>
            </a:r>
            <a:r>
              <a:rPr lang="hr-HR" sz="4000" dirty="0" smtClean="0"/>
              <a:t> </a:t>
            </a:r>
            <a:r>
              <a:rPr lang="hr-HR" sz="4000" dirty="0" err="1" smtClean="0"/>
              <a:t>into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air, </a:t>
            </a:r>
            <a:r>
              <a:rPr lang="hr-HR" sz="4000" dirty="0" err="1" smtClean="0"/>
              <a:t>they</a:t>
            </a:r>
            <a:r>
              <a:rPr lang="hr-HR" sz="4000" dirty="0" smtClean="0"/>
              <a:t> </a:t>
            </a:r>
            <a:r>
              <a:rPr lang="hr-HR" sz="4000" dirty="0" err="1" smtClean="0"/>
              <a:t>operate</a:t>
            </a:r>
            <a:r>
              <a:rPr lang="hr-HR" sz="4000" dirty="0" smtClean="0"/>
              <a:t> </a:t>
            </a:r>
            <a:r>
              <a:rPr lang="hr-HR" sz="4000" dirty="0" err="1" smtClean="0"/>
              <a:t>safely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quietly</a:t>
            </a:r>
            <a:r>
              <a:rPr lang="hr-HR" sz="4000" dirty="0" smtClean="0"/>
              <a:t>, energy is </a:t>
            </a:r>
            <a:r>
              <a:rPr lang="hr-HR" sz="4000" dirty="0" err="1" smtClean="0"/>
              <a:t>produced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place </a:t>
            </a:r>
            <a:r>
              <a:rPr lang="hr-HR" sz="4000" dirty="0" err="1" smtClean="0"/>
              <a:t>where</a:t>
            </a:r>
            <a:r>
              <a:rPr lang="hr-HR" sz="4000" dirty="0" smtClean="0"/>
              <a:t> it is </a:t>
            </a:r>
            <a:r>
              <a:rPr lang="hr-HR" sz="4000" dirty="0" err="1" smtClean="0"/>
              <a:t>spent</a:t>
            </a:r>
            <a:r>
              <a:rPr lang="hr-HR" sz="4000" dirty="0" smtClean="0"/>
              <a:t>. </a:t>
            </a:r>
            <a:r>
              <a:rPr lang="hr-HR" sz="4000" dirty="0" err="1" smtClean="0"/>
              <a:t>The</a:t>
            </a:r>
            <a:r>
              <a:rPr lang="hr-HR" sz="4000" dirty="0" smtClean="0"/>
              <a:t> Sun </a:t>
            </a:r>
            <a:r>
              <a:rPr lang="hr-HR" sz="4000" dirty="0" err="1" smtClean="0"/>
              <a:t>will</a:t>
            </a:r>
            <a:r>
              <a:rPr lang="hr-HR" sz="4000" dirty="0" smtClean="0"/>
              <a:t> </a:t>
            </a:r>
            <a:r>
              <a:rPr lang="hr-HR" sz="4000" dirty="0" err="1" smtClean="0"/>
              <a:t>not</a:t>
            </a:r>
            <a:r>
              <a:rPr lang="hr-HR" sz="4000" dirty="0" smtClean="0"/>
              <a:t> </a:t>
            </a:r>
            <a:r>
              <a:rPr lang="hr-HR" sz="4000" dirty="0" err="1" smtClean="0"/>
              <a:t>dissappear</a:t>
            </a:r>
            <a:r>
              <a:rPr lang="hr-HR" sz="4000" dirty="0" smtClean="0"/>
              <a:t>!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njiznica\Desktop\sol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310" y="2665475"/>
            <a:ext cx="5524500" cy="36766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543245" cy="684885"/>
          </a:xfrm>
        </p:spPr>
        <p:txBody>
          <a:bodyPr>
            <a:noAutofit/>
          </a:bodyPr>
          <a:lstStyle/>
          <a:p>
            <a:pPr algn="ctr"/>
            <a:r>
              <a:rPr lang="hr-HR" sz="5000" b="1" dirty="0" smtClean="0"/>
              <a:t>Energy </a:t>
            </a:r>
            <a:r>
              <a:rPr lang="hr-HR" sz="5000" b="1" dirty="0" err="1" smtClean="0"/>
              <a:t>of</a:t>
            </a:r>
            <a:r>
              <a:rPr lang="hr-HR" sz="5000" b="1" dirty="0" smtClean="0"/>
              <a:t> </a:t>
            </a:r>
            <a:r>
              <a:rPr lang="hr-HR" sz="5000" b="1" dirty="0" err="1" smtClean="0"/>
              <a:t>the</a:t>
            </a:r>
            <a:r>
              <a:rPr lang="hr-HR" sz="5000" b="1" dirty="0" smtClean="0"/>
              <a:t> sun</a:t>
            </a:r>
            <a:endParaRPr lang="hr-HR" sz="5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56" y="1291130"/>
            <a:ext cx="8695950" cy="2901395"/>
          </a:xfrm>
        </p:spPr>
        <p:txBody>
          <a:bodyPr>
            <a:normAutofit/>
          </a:bodyPr>
          <a:lstStyle/>
          <a:p>
            <a:r>
              <a:rPr lang="hr-HR" sz="4000" b="1" i="1" u="sng" dirty="0" err="1" smtClean="0"/>
              <a:t>Disadvantages</a:t>
            </a:r>
            <a:r>
              <a:rPr lang="hr-HR" sz="4000" dirty="0" smtClean="0"/>
              <a:t>: It </a:t>
            </a:r>
            <a:r>
              <a:rPr lang="hr-HR" sz="4000" dirty="0" err="1" smtClean="0"/>
              <a:t>can</a:t>
            </a:r>
            <a:r>
              <a:rPr lang="hr-HR" sz="4000" dirty="0" smtClean="0"/>
              <a:t>'t </a:t>
            </a:r>
            <a:r>
              <a:rPr lang="hr-HR" sz="4000" dirty="0" err="1" smtClean="0"/>
              <a:t>be</a:t>
            </a:r>
            <a:r>
              <a:rPr lang="hr-HR" sz="4000" dirty="0" smtClean="0"/>
              <a:t> </a:t>
            </a:r>
            <a:r>
              <a:rPr lang="hr-HR" sz="4000" dirty="0" err="1" smtClean="0"/>
              <a:t>used</a:t>
            </a:r>
            <a:r>
              <a:rPr lang="hr-HR" sz="4000" dirty="0" smtClean="0"/>
              <a:t> at </a:t>
            </a:r>
            <a:r>
              <a:rPr lang="hr-HR" sz="4000" dirty="0" err="1" smtClean="0"/>
              <a:t>night</a:t>
            </a:r>
            <a:r>
              <a:rPr lang="hr-HR" sz="4000" dirty="0" smtClean="0"/>
              <a:t>, on </a:t>
            </a:r>
            <a:r>
              <a:rPr lang="hr-HR" sz="4000" dirty="0" err="1" smtClean="0"/>
              <a:t>cloudy</a:t>
            </a:r>
            <a:r>
              <a:rPr lang="hr-HR" sz="4000" dirty="0" smtClean="0"/>
              <a:t> </a:t>
            </a:r>
            <a:r>
              <a:rPr lang="hr-HR" sz="4000" dirty="0" err="1" smtClean="0"/>
              <a:t>days</a:t>
            </a:r>
            <a:r>
              <a:rPr lang="hr-HR" sz="4000" dirty="0" smtClean="0"/>
              <a:t> </a:t>
            </a:r>
            <a:r>
              <a:rPr lang="hr-HR" sz="4000" dirty="0" err="1" smtClean="0"/>
              <a:t>there</a:t>
            </a:r>
            <a:r>
              <a:rPr lang="hr-HR" sz="4000" dirty="0" smtClean="0"/>
              <a:t> is </a:t>
            </a:r>
            <a:r>
              <a:rPr lang="hr-HR" sz="4000" dirty="0" err="1" smtClean="0"/>
              <a:t>less</a:t>
            </a:r>
            <a:r>
              <a:rPr lang="hr-HR" sz="4000" dirty="0" smtClean="0"/>
              <a:t> energy. </a:t>
            </a:r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equipment</a:t>
            </a:r>
            <a:r>
              <a:rPr lang="hr-HR" sz="4000" dirty="0" smtClean="0"/>
              <a:t> is </a:t>
            </a:r>
            <a:r>
              <a:rPr lang="hr-HR" sz="4000" dirty="0" err="1" smtClean="0"/>
              <a:t>expensive</a:t>
            </a:r>
            <a:r>
              <a:rPr lang="hr-HR" sz="4000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543245" cy="990295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Energy </a:t>
            </a: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the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wind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985720"/>
            <a:ext cx="8237835" cy="35122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err="1" smtClean="0"/>
              <a:t>Wind</a:t>
            </a:r>
            <a:r>
              <a:rPr lang="hr-HR" dirty="0" smtClean="0"/>
              <a:t> is air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motion</a:t>
            </a:r>
            <a:r>
              <a:rPr lang="hr-HR" dirty="0" smtClean="0"/>
              <a:t>. </a:t>
            </a:r>
            <a:r>
              <a:rPr lang="hr-HR" dirty="0" err="1" smtClean="0"/>
              <a:t>Its</a:t>
            </a:r>
            <a:r>
              <a:rPr lang="hr-HR" dirty="0" smtClean="0"/>
              <a:t> energy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for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electrical</a:t>
            </a:r>
            <a:r>
              <a:rPr lang="hr-HR" dirty="0" smtClean="0"/>
              <a:t> energy. </a:t>
            </a:r>
            <a:r>
              <a:rPr lang="hr-HR" dirty="0" err="1" smtClean="0"/>
              <a:t>Those</a:t>
            </a:r>
            <a:r>
              <a:rPr lang="hr-HR" dirty="0" smtClean="0"/>
              <a:t> power </a:t>
            </a:r>
            <a:r>
              <a:rPr lang="hr-HR" dirty="0" err="1" smtClean="0"/>
              <a:t>plants</a:t>
            </a:r>
            <a:r>
              <a:rPr lang="hr-HR" dirty="0" smtClean="0"/>
              <a:t> are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.</a:t>
            </a:r>
          </a:p>
          <a:p>
            <a:r>
              <a:rPr lang="hr-HR" b="1" i="1" u="sng" dirty="0" err="1" smtClean="0"/>
              <a:t>Advantages</a:t>
            </a:r>
            <a:r>
              <a:rPr lang="hr-HR" b="1" i="1" u="sng" dirty="0" smtClean="0"/>
              <a:t>:</a:t>
            </a:r>
            <a:r>
              <a:rPr lang="hr-HR" dirty="0" smtClean="0"/>
              <a:t>  </a:t>
            </a:r>
          </a:p>
          <a:p>
            <a:r>
              <a:rPr lang="hr-HR" dirty="0" err="1" smtClean="0"/>
              <a:t>Wind</a:t>
            </a:r>
            <a:r>
              <a:rPr lang="hr-HR" dirty="0" smtClean="0"/>
              <a:t> is a </a:t>
            </a:r>
            <a:r>
              <a:rPr lang="hr-HR" dirty="0" err="1" smtClean="0"/>
              <a:t>renewable</a:t>
            </a:r>
            <a:r>
              <a:rPr lang="hr-HR" dirty="0" smtClean="0"/>
              <a:t> </a:t>
            </a:r>
            <a:r>
              <a:rPr lang="hr-HR" dirty="0" err="1" smtClean="0"/>
              <a:t>source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energy – it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dissappear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 do </a:t>
            </a:r>
            <a:r>
              <a:rPr lang="hr-HR" dirty="0" err="1" smtClean="0"/>
              <a:t>not</a:t>
            </a:r>
            <a:r>
              <a:rPr lang="hr-HR" dirty="0" smtClean="0"/>
              <a:t> let </a:t>
            </a:r>
            <a:r>
              <a:rPr lang="hr-HR" dirty="0" err="1" smtClean="0"/>
              <a:t>polluted</a:t>
            </a:r>
            <a:r>
              <a:rPr lang="hr-HR" dirty="0" smtClean="0"/>
              <a:t> </a:t>
            </a:r>
            <a:r>
              <a:rPr lang="hr-HR" dirty="0" err="1" smtClean="0"/>
              <a:t>gases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environment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Ground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farms</a:t>
            </a:r>
            <a:r>
              <a:rPr lang="hr-HR" dirty="0" smtClean="0"/>
              <a:t> are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for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purposes</a:t>
            </a:r>
            <a:r>
              <a:rPr lang="hr-HR" dirty="0" smtClean="0"/>
              <a:t> like </a:t>
            </a:r>
            <a:r>
              <a:rPr lang="hr-HR" dirty="0" err="1" smtClean="0"/>
              <a:t>agriculture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Electrical</a:t>
            </a:r>
            <a:r>
              <a:rPr lang="hr-HR" dirty="0" smtClean="0"/>
              <a:t> energy </a:t>
            </a:r>
            <a:r>
              <a:rPr lang="hr-HR" dirty="0" err="1" smtClean="0"/>
              <a:t>gained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wind</a:t>
            </a:r>
            <a:r>
              <a:rPr lang="hr-HR" dirty="0" smtClean="0"/>
              <a:t> </a:t>
            </a:r>
            <a:r>
              <a:rPr lang="hr-HR" dirty="0" err="1" smtClean="0"/>
              <a:t>isn</a:t>
            </a:r>
            <a:r>
              <a:rPr lang="hr-HR" dirty="0" smtClean="0"/>
              <a:t>'t more </a:t>
            </a:r>
            <a:r>
              <a:rPr lang="hr-HR" dirty="0" err="1" smtClean="0"/>
              <a:t>expensive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energy </a:t>
            </a:r>
            <a:r>
              <a:rPr lang="hr-HR" dirty="0" err="1" smtClean="0"/>
              <a:t>gained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fossil</a:t>
            </a:r>
            <a:r>
              <a:rPr lang="hr-HR" dirty="0" smtClean="0"/>
              <a:t> </a:t>
            </a:r>
            <a:r>
              <a:rPr lang="hr-HR" dirty="0" err="1" smtClean="0"/>
              <a:t>fuel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6" name="Picture 2" descr="C:\Users\Knjiznica\Desktop\preu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0171"/>
            <a:ext cx="9144000" cy="2267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570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RENEWABLE ENERGY SOURCES  </vt:lpstr>
      <vt:lpstr>Slide Title</vt:lpstr>
      <vt:lpstr>Renewable energy sources are</vt:lpstr>
      <vt:lpstr>  Unrenewable energy sources are: </vt:lpstr>
      <vt:lpstr>Slide Title</vt:lpstr>
      <vt:lpstr>ADVANTAGES</vt:lpstr>
      <vt:lpstr>Energy of the sun</vt:lpstr>
      <vt:lpstr>Energy of the sun</vt:lpstr>
      <vt:lpstr>Energy of the wind</vt:lpstr>
      <vt:lpstr>Energy of the wind</vt:lpstr>
      <vt:lpstr>Energy of the  water:</vt:lpstr>
      <vt:lpstr>Energy of the  water:</vt:lpstr>
      <vt:lpstr>Energy of biomass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dunja</cp:lastModifiedBy>
  <cp:revision>85</cp:revision>
  <dcterms:created xsi:type="dcterms:W3CDTF">2013-08-21T19:17:07Z</dcterms:created>
  <dcterms:modified xsi:type="dcterms:W3CDTF">2019-03-09T10:02:19Z</dcterms:modified>
</cp:coreProperties>
</file>