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FFBA9-264B-4115-90F3-C0533A4F456D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D8AFE-805D-45C4-8C29-4927888697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654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8AFE-805D-45C4-8C29-49278886974D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5354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EF0DD9D-6C62-4D7D-9E33-DE79D8683173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E520F6-33B5-425A-9644-BF47992B5CB8}" type="slidenum">
              <a:rPr lang="el-GR" smtClean="0"/>
              <a:t>‹#›</a:t>
            </a:fld>
            <a:endParaRPr lang="el-G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DD9D-6C62-4D7D-9E33-DE79D8683173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20F6-33B5-425A-9644-BF47992B5CB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DD9D-6C62-4D7D-9E33-DE79D8683173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20F6-33B5-425A-9644-BF47992B5CB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DD9D-6C62-4D7D-9E33-DE79D8683173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20F6-33B5-425A-9644-BF47992B5CB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DD9D-6C62-4D7D-9E33-DE79D8683173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20F6-33B5-425A-9644-BF47992B5CB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DD9D-6C62-4D7D-9E33-DE79D8683173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20F6-33B5-425A-9644-BF47992B5CB8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DD9D-6C62-4D7D-9E33-DE79D8683173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20F6-33B5-425A-9644-BF47992B5CB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DD9D-6C62-4D7D-9E33-DE79D8683173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20F6-33B5-425A-9644-BF47992B5CB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DD9D-6C62-4D7D-9E33-DE79D8683173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20F6-33B5-425A-9644-BF47992B5CB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DD9D-6C62-4D7D-9E33-DE79D8683173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20F6-33B5-425A-9644-BF47992B5CB8}" type="slidenum">
              <a:rPr lang="el-GR" smtClean="0"/>
              <a:t>‹#›</a:t>
            </a:fld>
            <a:endParaRPr lang="el-G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DD9D-6C62-4D7D-9E33-DE79D8683173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20F6-33B5-425A-9644-BF47992B5CB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EF0DD9D-6C62-4D7D-9E33-DE79D8683173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E520F6-33B5-425A-9644-BF47992B5CB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Endangered Flora And Fauna Of Europe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Elena </a:t>
            </a:r>
            <a:r>
              <a:rPr lang="en-US" dirty="0" err="1"/>
              <a:t>Nikolakea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5430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024452" cy="3569297"/>
          </a:xfrm>
        </p:spPr>
        <p:txBody>
          <a:bodyPr/>
          <a:lstStyle/>
          <a:p>
            <a:r>
              <a:rPr lang="en-US" dirty="0"/>
              <a:t>Climate Change is a widely spread issue. What most people don’t know is that it mostly affects Europe.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2060848"/>
            <a:ext cx="3960439" cy="366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25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/>
              <a:t>Sadly, the dramatic temperature changes in the Continent , have left Europe depleted of many animal and plant species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3645024"/>
            <a:ext cx="4128637" cy="266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148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FLORA OF EUROPE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76872"/>
            <a:ext cx="2232247" cy="3600400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US" dirty="0"/>
              <a:t>Some plants can not adjust to Climate Change and the temperature changes. This leads to some plant species disappearing or being endangered.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33350"/>
            <a:ext cx="2908479" cy="193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491" y="4168586"/>
            <a:ext cx="292776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4168" y="2233350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Chamomile is an endangered plant even though it’s very common in Greece.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4168586"/>
            <a:ext cx="18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qut-GT" dirty="0"/>
              <a:t>Centaurea akamantis is also and endangered plant. It can be found in Cyprus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1393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Fauna Of Europe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2376379" cy="362562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similar situation exists with animals. The position of Europe does not allow species of endangered animals, to migrate southwards and back towards the north.</a:t>
            </a:r>
            <a:endParaRPr lang="el-G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276872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2276872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European Mink is a critically endangered</a:t>
            </a:r>
          </a:p>
          <a:p>
            <a:r>
              <a:rPr lang="en-US" dirty="0"/>
              <a:t>Animal.</a:t>
            </a:r>
            <a:endParaRPr lang="el-GR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01" y="4181872"/>
            <a:ext cx="21717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4365104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Hine’s emerald dragonfly is critically endangered and almost extinct.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4593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5649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 you for your time and attention.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17363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168</Words>
  <Application>Microsoft Office PowerPoint</Application>
  <PresentationFormat>Προβολή στην οθόνη (4:3)</PresentationFormat>
  <Paragraphs>17</Paragraphs>
  <Slides>6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Wingdings 2</vt:lpstr>
      <vt:lpstr>Austin</vt:lpstr>
      <vt:lpstr>Endangered Flora And Fauna Of Europe</vt:lpstr>
      <vt:lpstr>General information</vt:lpstr>
      <vt:lpstr>General Information</vt:lpstr>
      <vt:lpstr>THE FLORA OF EUROPE</vt:lpstr>
      <vt:lpstr>The Fauna Of Europe</vt:lpstr>
      <vt:lpstr>Thank you for your time and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Endangered Flora And Fauna Of Europe</dc:title>
  <dc:creator>Admin</dc:creator>
  <cp:lastModifiedBy> </cp:lastModifiedBy>
  <cp:revision>5</cp:revision>
  <dcterms:created xsi:type="dcterms:W3CDTF">2019-11-16T10:33:38Z</dcterms:created>
  <dcterms:modified xsi:type="dcterms:W3CDTF">2019-12-04T15:39:19Z</dcterms:modified>
</cp:coreProperties>
</file>