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Στυλ κύριου τίτλου</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Στυλ κύριου τίτλου</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4/19/2019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n-US" sz="4000" dirty="0">
                <a:latin typeface="Lucida Handwriting" panose="03010101010101010101" pitchFamily="66" charset="0"/>
              </a:rPr>
              <a:t>endangered animals in the world and in our country</a:t>
            </a:r>
            <a:endParaRPr lang="el-GR" sz="4000" dirty="0">
              <a:latin typeface="Bookman Old Style" panose="02050604050505020204" pitchFamily="18" charset="0"/>
            </a:endParaRPr>
          </a:p>
        </p:txBody>
      </p:sp>
      <p:sp>
        <p:nvSpPr>
          <p:cNvPr id="3" name="Υπότιτλος 2"/>
          <p:cNvSpPr>
            <a:spLocks noGrp="1"/>
          </p:cNvSpPr>
          <p:nvPr>
            <p:ph type="subTitle" idx="1"/>
          </p:nvPr>
        </p:nvSpPr>
        <p:spPr/>
        <p:txBody>
          <a:bodyPr/>
          <a:lstStyle/>
          <a:p>
            <a:r>
              <a:rPr lang="en-US" sz="2800" b="1" dirty="0">
                <a:latin typeface="Berlin Sans FB Demi" panose="020E0802020502020306" pitchFamily="34" charset="0"/>
              </a:rPr>
              <a:t> </a:t>
            </a:r>
            <a:r>
              <a:rPr lang="en-US" dirty="0"/>
              <a:t> </a:t>
            </a:r>
            <a:endParaRPr lang="el-GR" dirty="0"/>
          </a:p>
          <a:p>
            <a:endParaRPr lang="el-GR" dirty="0"/>
          </a:p>
        </p:txBody>
      </p:sp>
      <p:sp>
        <p:nvSpPr>
          <p:cNvPr id="4" name="Ορθογώνιο 3"/>
          <p:cNvSpPr/>
          <p:nvPr/>
        </p:nvSpPr>
        <p:spPr>
          <a:xfrm>
            <a:off x="8216900" y="4385731"/>
            <a:ext cx="3493145" cy="523220"/>
          </a:xfrm>
          <a:prstGeom prst="rect">
            <a:avLst/>
          </a:prstGeom>
        </p:spPr>
        <p:txBody>
          <a:bodyPr wrap="square">
            <a:spAutoFit/>
          </a:bodyPr>
          <a:lstStyle/>
          <a:p>
            <a:r>
              <a:rPr lang="en-US" sz="2800" u="sng" dirty="0"/>
              <a:t>Valia </a:t>
            </a:r>
            <a:r>
              <a:rPr lang="en-US" sz="2800" u="sng" dirty="0" err="1"/>
              <a:t>Spiliopoulou</a:t>
            </a:r>
            <a:r>
              <a:rPr lang="en-US" sz="2800" dirty="0"/>
              <a:t> </a:t>
            </a:r>
            <a:endParaRPr lang="el-GR" sz="2800" dirty="0"/>
          </a:p>
        </p:txBody>
      </p:sp>
    </p:spTree>
    <p:extLst>
      <p:ext uri="{BB962C8B-B14F-4D97-AF65-F5344CB8AC3E}">
        <p14:creationId xmlns:p14="http://schemas.microsoft.com/office/powerpoint/2010/main" val="337503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u="sng" dirty="0">
                <a:latin typeface="Lucida Handwriting" panose="03010101010101010101" pitchFamily="66" charset="0"/>
              </a:rPr>
              <a:t>1. Sea turtles</a:t>
            </a:r>
            <a:endParaRPr lang="el-GR" b="1" u="sng" dirty="0">
              <a:latin typeface="Bookman Old Style" panose="02050604050505020204" pitchFamily="18" charset="0"/>
            </a:endParaRPr>
          </a:p>
        </p:txBody>
      </p:sp>
      <p:pic>
        <p:nvPicPr>
          <p:cNvPr id="1026" name="Picture 2" descr="Se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891" y="2348266"/>
            <a:ext cx="5136622" cy="299307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6316133" y="2275141"/>
            <a:ext cx="4216400" cy="3139321"/>
          </a:xfrm>
          <a:prstGeom prst="rect">
            <a:avLst/>
          </a:prstGeom>
        </p:spPr>
        <p:txBody>
          <a:bodyPr wrap="square">
            <a:spAutoFit/>
          </a:bodyPr>
          <a:lstStyle/>
          <a:p>
            <a:r>
              <a:rPr lang="en-US" dirty="0">
                <a:latin typeface="Bookman Old Style" panose="02050604050505020204" pitchFamily="18" charset="0"/>
              </a:rPr>
              <a:t>Two types of sea turtles are amongst the most endangered species in the world: the Hawksbill Turtle and the Leatherback Turtle. In the past 100 years, the Hawksbill Turtle has lost 90% of its population, 80% of which has been lost in the past 10 years. </a:t>
            </a:r>
            <a:r>
              <a:rPr lang="en-US" dirty="0" err="1">
                <a:latin typeface="Bookman Old Style" panose="02050604050505020204" pitchFamily="18" charset="0"/>
              </a:rPr>
              <a:t>Caretta-Caretta</a:t>
            </a:r>
            <a:r>
              <a:rPr lang="en-US" dirty="0">
                <a:latin typeface="Bookman Old Style" panose="02050604050505020204" pitchFamily="18" charset="0"/>
              </a:rPr>
              <a:t> is also an endangered type of turtles and we can also find them in Greece.</a:t>
            </a:r>
          </a:p>
        </p:txBody>
      </p:sp>
    </p:spTree>
    <p:extLst>
      <p:ext uri="{BB962C8B-B14F-4D97-AF65-F5344CB8AC3E}">
        <p14:creationId xmlns:p14="http://schemas.microsoft.com/office/powerpoint/2010/main" val="92041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799" y="948267"/>
            <a:ext cx="10131425" cy="1456267"/>
          </a:xfrm>
        </p:spPr>
        <p:txBody>
          <a:bodyPr/>
          <a:lstStyle/>
          <a:p>
            <a:r>
              <a:rPr lang="en-US" b="1" u="sng" dirty="0">
                <a:latin typeface="Lucida Handwriting" panose="03010101010101010101" pitchFamily="66" charset="0"/>
              </a:rPr>
              <a:t>2. tiger</a:t>
            </a:r>
            <a:br>
              <a:rPr lang="en-US" b="1" u="sng" dirty="0">
                <a:latin typeface="Lucida Handwriting" panose="03010101010101010101" pitchFamily="66" charset="0"/>
              </a:rPr>
            </a:br>
            <a:endParaRPr lang="el-GR" u="sng" dirty="0"/>
          </a:p>
        </p:txBody>
      </p:sp>
      <p:pic>
        <p:nvPicPr>
          <p:cNvPr id="2050" name="Picture 2" descr="Tig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766" y="2107671"/>
            <a:ext cx="6301749" cy="364966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7387167" y="2082546"/>
            <a:ext cx="3992033" cy="3970318"/>
          </a:xfrm>
          <a:prstGeom prst="rect">
            <a:avLst/>
          </a:prstGeom>
        </p:spPr>
        <p:txBody>
          <a:bodyPr wrap="square">
            <a:spAutoFit/>
          </a:bodyPr>
          <a:lstStyle/>
          <a:p>
            <a:r>
              <a:rPr lang="en-US" dirty="0">
                <a:latin typeface="Bookman Old Style" panose="02050604050505020204" pitchFamily="18" charset="0"/>
              </a:rPr>
              <a:t>The tiger has long been hunted for its distinctive patterned fur. Of the nine tiger subspecies, three are already extinct, many are endangered but it is the South China Tiger and the Sumatran Tiger that currently face the biggest threat to their survival.</a:t>
            </a:r>
          </a:p>
          <a:p>
            <a:r>
              <a:rPr lang="en-US" dirty="0">
                <a:latin typeface="Bookman Old Style" panose="02050604050505020204" pitchFamily="18" charset="0"/>
              </a:rPr>
              <a:t>Less than 500 of these tigers exist today in comparison with </a:t>
            </a:r>
          </a:p>
          <a:p>
            <a:r>
              <a:rPr lang="en-US" dirty="0">
                <a:latin typeface="Bookman Old Style" panose="02050604050505020204" pitchFamily="18" charset="0"/>
              </a:rPr>
              <a:t>a population estimation of up to 1,000 in 1978.</a:t>
            </a:r>
          </a:p>
          <a:p>
            <a:r>
              <a:rPr lang="en-US" dirty="0">
                <a:latin typeface="Bookman Old Style" panose="02050604050505020204" pitchFamily="18" charset="0"/>
              </a:rPr>
              <a:t> </a:t>
            </a:r>
            <a:endParaRPr lang="el-GR" dirty="0">
              <a:latin typeface="Bookman Old Style" panose="02050604050505020204" pitchFamily="18" charset="0"/>
            </a:endParaRPr>
          </a:p>
        </p:txBody>
      </p:sp>
    </p:spTree>
    <p:extLst>
      <p:ext uri="{BB962C8B-B14F-4D97-AF65-F5344CB8AC3E}">
        <p14:creationId xmlns:p14="http://schemas.microsoft.com/office/powerpoint/2010/main" val="64313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1" y="685800"/>
            <a:ext cx="10131425" cy="1456267"/>
          </a:xfrm>
        </p:spPr>
        <p:txBody>
          <a:bodyPr/>
          <a:lstStyle/>
          <a:p>
            <a:r>
              <a:rPr lang="en-US" u="sng" dirty="0">
                <a:latin typeface="Lucida Handwriting" panose="03010101010101010101" pitchFamily="66" charset="0"/>
              </a:rPr>
              <a:t>3.GORILLAS</a:t>
            </a:r>
            <a:endParaRPr lang="el-GR" u="sng" dirty="0"/>
          </a:p>
        </p:txBody>
      </p:sp>
      <p:pic>
        <p:nvPicPr>
          <p:cNvPr id="3074" name="Picture 2" descr="Gorill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775" y="2298374"/>
            <a:ext cx="5363854" cy="356902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6365346" y="2298374"/>
            <a:ext cx="4035954" cy="3693319"/>
          </a:xfrm>
          <a:prstGeom prst="rect">
            <a:avLst/>
          </a:prstGeom>
        </p:spPr>
        <p:txBody>
          <a:bodyPr wrap="square">
            <a:spAutoFit/>
          </a:bodyPr>
          <a:lstStyle/>
          <a:p>
            <a:r>
              <a:rPr lang="en-US" dirty="0">
                <a:latin typeface="Bookman Old Style" panose="02050604050505020204" pitchFamily="18" charset="0"/>
              </a:rPr>
              <a:t>Cross River Gorillas and Mountain Gorillas are both classified as Critically Endangered since 1996. Mountain gorillas are closely related to human beings, making them vulnerable to human diseases. With the already existing burden of diseases that these mountain gorillas suffer from, visiting tourists pose a further threat of infecting them with illnesses such as the flu and even the common cold.</a:t>
            </a:r>
            <a:endParaRPr lang="el-GR" dirty="0">
              <a:latin typeface="Bookman Old Style" panose="02050604050505020204" pitchFamily="18" charset="0"/>
            </a:endParaRPr>
          </a:p>
        </p:txBody>
      </p:sp>
    </p:spTree>
    <p:extLst>
      <p:ext uri="{BB962C8B-B14F-4D97-AF65-F5344CB8AC3E}">
        <p14:creationId xmlns:p14="http://schemas.microsoft.com/office/powerpoint/2010/main" val="127000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5000" y="609600"/>
            <a:ext cx="10131425" cy="1456267"/>
          </a:xfrm>
        </p:spPr>
        <p:txBody>
          <a:bodyPr/>
          <a:lstStyle/>
          <a:p>
            <a:r>
              <a:rPr lang="en-US" u="sng" dirty="0">
                <a:latin typeface="Lucida Handwriting" panose="03010101010101010101" pitchFamily="66" charset="0"/>
              </a:rPr>
              <a:t>4.ASIAN ELEPHANTS</a:t>
            </a:r>
            <a:endParaRPr lang="el-GR" u="sng" dirty="0"/>
          </a:p>
        </p:txBody>
      </p:sp>
      <p:pic>
        <p:nvPicPr>
          <p:cNvPr id="4098" name="Picture 2" descr="Asian elephants. (Dreamsti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355" y="2038540"/>
            <a:ext cx="5519687" cy="366599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714067" y="2011213"/>
            <a:ext cx="3217333" cy="3693319"/>
          </a:xfrm>
          <a:prstGeom prst="rect">
            <a:avLst/>
          </a:prstGeom>
        </p:spPr>
        <p:txBody>
          <a:bodyPr wrap="square">
            <a:spAutoFit/>
          </a:bodyPr>
          <a:lstStyle/>
          <a:p>
            <a:r>
              <a:rPr lang="en-US" dirty="0">
                <a:latin typeface="Bookman Old Style" panose="02050604050505020204" pitchFamily="18" charset="0"/>
              </a:rPr>
              <a:t>Asian elephants have been considered an endangered species since 1986,with fewer than 50,000 remaining in the wild.</a:t>
            </a:r>
          </a:p>
          <a:p>
            <a:r>
              <a:rPr lang="en-US" dirty="0">
                <a:latin typeface="Bookman Old Style" panose="02050604050505020204" pitchFamily="18" charset="0"/>
              </a:rPr>
              <a:t>Fragmentation, deforestation and an increasing human population are destroying the elephants' habitat and decreasing the space available for them to live in.</a:t>
            </a:r>
            <a:endParaRPr lang="el-GR" dirty="0">
              <a:latin typeface="Bookman Old Style" panose="02050604050505020204" pitchFamily="18" charset="0"/>
            </a:endParaRPr>
          </a:p>
        </p:txBody>
      </p:sp>
    </p:spTree>
    <p:extLst>
      <p:ext uri="{BB962C8B-B14F-4D97-AF65-F5344CB8AC3E}">
        <p14:creationId xmlns:p14="http://schemas.microsoft.com/office/powerpoint/2010/main" val="107674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u="sng" dirty="0">
                <a:latin typeface="Lucida Handwriting" panose="03010101010101010101" pitchFamily="66" charset="0"/>
              </a:rPr>
              <a:t>5.Monachus </a:t>
            </a:r>
            <a:r>
              <a:rPr lang="en-US" u="sng" dirty="0" err="1">
                <a:latin typeface="Lucida Handwriting" panose="03010101010101010101" pitchFamily="66" charset="0"/>
              </a:rPr>
              <a:t>monachus</a:t>
            </a:r>
            <a:endParaRPr lang="el-GR" u="sng" dirty="0"/>
          </a:p>
        </p:txBody>
      </p:sp>
      <p:pic>
        <p:nvPicPr>
          <p:cNvPr id="5122" name="Picture 2" descr="ÎÏÎ¿ÏÎ­Î»ÎµÏÎ¼Î± ÎµÎ¹ÎºÏÎ½Î±Ï Î³Î¹Î± Monachus Monach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2243138"/>
            <a:ext cx="4866216" cy="364966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5751513" y="2461104"/>
            <a:ext cx="4696354" cy="3139321"/>
          </a:xfrm>
          <a:prstGeom prst="rect">
            <a:avLst/>
          </a:prstGeom>
        </p:spPr>
        <p:txBody>
          <a:bodyPr wrap="square">
            <a:spAutoFit/>
          </a:bodyPr>
          <a:lstStyle/>
          <a:p>
            <a:r>
              <a:rPr lang="en-US" dirty="0">
                <a:latin typeface="Bookman Old Style" panose="02050604050505020204" pitchFamily="18" charset="0"/>
              </a:rPr>
              <a:t>The </a:t>
            </a:r>
            <a:r>
              <a:rPr lang="en-US" b="1" dirty="0">
                <a:latin typeface="Bookman Old Style" panose="02050604050505020204" pitchFamily="18" charset="0"/>
              </a:rPr>
              <a:t>Mediterranean monk seal</a:t>
            </a:r>
            <a:r>
              <a:rPr lang="en-US" dirty="0">
                <a:latin typeface="Bookman Old Style" panose="02050604050505020204" pitchFamily="18" charset="0"/>
              </a:rPr>
              <a:t> (</a:t>
            </a:r>
            <a:r>
              <a:rPr lang="en-US" i="1" dirty="0" err="1">
                <a:latin typeface="Bookman Old Style" panose="02050604050505020204" pitchFamily="18" charset="0"/>
              </a:rPr>
              <a:t>Monachus</a:t>
            </a:r>
            <a:r>
              <a:rPr lang="en-US" i="1" dirty="0">
                <a:latin typeface="Bookman Old Style" panose="02050604050505020204" pitchFamily="18" charset="0"/>
              </a:rPr>
              <a:t> </a:t>
            </a:r>
            <a:r>
              <a:rPr lang="en-US" i="1" dirty="0" err="1">
                <a:latin typeface="Bookman Old Style" panose="02050604050505020204" pitchFamily="18" charset="0"/>
              </a:rPr>
              <a:t>monachus</a:t>
            </a:r>
            <a:r>
              <a:rPr lang="en-US" dirty="0">
                <a:latin typeface="Bookman Old Style" panose="02050604050505020204" pitchFamily="18" charset="0"/>
              </a:rPr>
              <a:t>) as of 2015, it is estimated that fewer than 700 individuals survive in three or four isolated subpopulations in the Mediterranean, (especially) in the </a:t>
            </a:r>
            <a:r>
              <a:rPr lang="en-US" u="sng" dirty="0">
                <a:latin typeface="Bookman Old Style" panose="02050604050505020204" pitchFamily="18" charset="0"/>
              </a:rPr>
              <a:t>Aegean Sea</a:t>
            </a:r>
            <a:r>
              <a:rPr lang="en-US" dirty="0">
                <a:latin typeface="Bookman Old Style" panose="02050604050505020204" pitchFamily="18" charset="0"/>
              </a:rPr>
              <a:t>, the archipelago of </a:t>
            </a:r>
            <a:r>
              <a:rPr lang="en-US" u="sng" dirty="0">
                <a:latin typeface="Bookman Old Style" panose="02050604050505020204" pitchFamily="18" charset="0"/>
              </a:rPr>
              <a:t>Madeira</a:t>
            </a:r>
            <a:r>
              <a:rPr lang="en-US" dirty="0">
                <a:latin typeface="Bookman Old Style" panose="02050604050505020204" pitchFamily="18" charset="0"/>
              </a:rPr>
              <a:t> and the Cabo Blanco, area in the northeastern Atlantic Ocean.</a:t>
            </a:r>
            <a:r>
              <a:rPr lang="en-US" baseline="30000" dirty="0">
                <a:latin typeface="Bookman Old Style" panose="02050604050505020204" pitchFamily="18" charset="0"/>
              </a:rPr>
              <a:t> </a:t>
            </a:r>
            <a:r>
              <a:rPr lang="en-US" dirty="0">
                <a:latin typeface="Bookman Old Style" panose="02050604050505020204" pitchFamily="18" charset="0"/>
              </a:rPr>
              <a:t> </a:t>
            </a:r>
          </a:p>
          <a:p>
            <a:r>
              <a:rPr lang="en-US" dirty="0">
                <a:latin typeface="Bookman Old Style" panose="02050604050505020204" pitchFamily="18" charset="0"/>
              </a:rPr>
              <a:t>It is believed to be the world's rarest pinniped species.</a:t>
            </a:r>
            <a:endParaRPr lang="el-GR" dirty="0">
              <a:latin typeface="Bookman Old Style" panose="02050604050505020204" pitchFamily="18" charset="0"/>
            </a:endParaRPr>
          </a:p>
        </p:txBody>
      </p:sp>
    </p:spTree>
    <p:extLst>
      <p:ext uri="{BB962C8B-B14F-4D97-AF65-F5344CB8AC3E}">
        <p14:creationId xmlns:p14="http://schemas.microsoft.com/office/powerpoint/2010/main" val="226269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83734" y="1858434"/>
            <a:ext cx="10131425" cy="3649133"/>
          </a:xfrm>
        </p:spPr>
        <p:txBody>
          <a:bodyPr>
            <a:normAutofit/>
          </a:bodyPr>
          <a:lstStyle/>
          <a:p>
            <a:pPr marL="0" indent="0">
              <a:buNone/>
            </a:pPr>
            <a:r>
              <a:rPr lang="en-US" sz="2800" dirty="0"/>
              <a:t>These where 5 of the most endangered animals in the world and some of them in Greece but there are still a thousand more which need help, so we should try our best to protect them. Either from volunteering on animal organizations or from trying to keep our planet clean. </a:t>
            </a:r>
          </a:p>
          <a:p>
            <a:pPr marL="0" indent="0">
              <a:buNone/>
            </a:pPr>
            <a:r>
              <a:rPr lang="en-US" sz="2800" dirty="0"/>
              <a:t>  </a:t>
            </a:r>
            <a:endParaRPr lang="el-GR" sz="2800" dirty="0"/>
          </a:p>
        </p:txBody>
      </p:sp>
    </p:spTree>
    <p:extLst>
      <p:ext uri="{BB962C8B-B14F-4D97-AF65-F5344CB8AC3E}">
        <p14:creationId xmlns:p14="http://schemas.microsoft.com/office/powerpoint/2010/main" val="3365477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TM03457452[[fn=Ουράνιο]]</Template>
  <TotalTime>0</TotalTime>
  <Words>277</Words>
  <Application>Microsoft Office PowerPoint</Application>
  <PresentationFormat>Ευρεία οθόνη</PresentationFormat>
  <Paragraphs>20</Paragraphs>
  <Slides>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7</vt:i4>
      </vt:variant>
    </vt:vector>
  </HeadingPairs>
  <TitlesOfParts>
    <vt:vector size="14" baseType="lpstr">
      <vt:lpstr>Arial</vt:lpstr>
      <vt:lpstr>Berlin Sans FB Demi</vt:lpstr>
      <vt:lpstr>Bookman Old Style</vt:lpstr>
      <vt:lpstr>Calibri</vt:lpstr>
      <vt:lpstr>Calibri Light</vt:lpstr>
      <vt:lpstr>Lucida Handwriting</vt:lpstr>
      <vt:lpstr>Ουράνιο</vt:lpstr>
      <vt:lpstr>endangered animals in the world and in our country</vt:lpstr>
      <vt:lpstr>1. Sea turtles</vt:lpstr>
      <vt:lpstr>2. tiger </vt:lpstr>
      <vt:lpstr>3.GORILLAS</vt:lpstr>
      <vt:lpstr>4.ASIAN ELEPHANTS</vt:lpstr>
      <vt:lpstr>5.Monachus monachus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animals in the world and in our country</dc:title>
  <dc:creator>Valia</dc:creator>
  <cp:lastModifiedBy>grigo</cp:lastModifiedBy>
  <cp:revision>9</cp:revision>
  <dcterms:created xsi:type="dcterms:W3CDTF">2019-04-13T10:01:58Z</dcterms:created>
  <dcterms:modified xsi:type="dcterms:W3CDTF">2019-04-19T16:25:47Z</dcterms:modified>
</cp:coreProperties>
</file>