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1CB1731B-9851-4422-975E-EF5EC21DD331}" type="datetimeFigureOut">
              <a:rPr lang="el-GR" smtClean="0"/>
              <a:t>20/4/2019</a:t>
            </a:fld>
            <a:endParaRPr lang="el-GR"/>
          </a:p>
        </p:txBody>
      </p:sp>
      <p:sp>
        <p:nvSpPr>
          <p:cNvPr id="19" name="Footer Placeholder 18"/>
          <p:cNvSpPr>
            <a:spLocks noGrp="1"/>
          </p:cNvSpPr>
          <p:nvPr>
            <p:ph type="ftr" sz="quarter" idx="11"/>
          </p:nvPr>
        </p:nvSpPr>
        <p:spPr/>
        <p:txBody>
          <a:bodyPr/>
          <a:lstStyle/>
          <a:p>
            <a:endParaRPr lang="el-GR"/>
          </a:p>
        </p:txBody>
      </p:sp>
      <p:sp>
        <p:nvSpPr>
          <p:cNvPr id="27" name="Slide Number Placeholder 26"/>
          <p:cNvSpPr>
            <a:spLocks noGrp="1"/>
          </p:cNvSpPr>
          <p:nvPr>
            <p:ph type="sldNum" sz="quarter" idx="12"/>
          </p:nvPr>
        </p:nvSpPr>
        <p:spPr/>
        <p:txBody>
          <a:bodyPr/>
          <a:lstStyle/>
          <a:p>
            <a:fld id="{632FF16E-6D06-439A-B202-EEA17216D102}"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CB1731B-9851-4422-975E-EF5EC21DD331}" type="datetimeFigureOut">
              <a:rPr lang="el-GR" smtClean="0"/>
              <a:t>20/4/2019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32FF16E-6D06-439A-B202-EEA17216D102}"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CB1731B-9851-4422-975E-EF5EC21DD331}" type="datetimeFigureOut">
              <a:rPr lang="el-GR" smtClean="0"/>
              <a:t>20/4/2019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32FF16E-6D06-439A-B202-EEA17216D102}"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CB1731B-9851-4422-975E-EF5EC21DD331}" type="datetimeFigureOut">
              <a:rPr lang="el-GR" smtClean="0"/>
              <a:t>20/4/2019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32FF16E-6D06-439A-B202-EEA17216D102}"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CB1731B-9851-4422-975E-EF5EC21DD331}" type="datetimeFigureOut">
              <a:rPr lang="el-GR" smtClean="0"/>
              <a:t>20/4/2019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32FF16E-6D06-439A-B202-EEA17216D102}"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CB1731B-9851-4422-975E-EF5EC21DD331}" type="datetimeFigureOut">
              <a:rPr lang="el-GR" smtClean="0"/>
              <a:t>20/4/2019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32FF16E-6D06-439A-B202-EEA17216D102}"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CB1731B-9851-4422-975E-EF5EC21DD331}" type="datetimeFigureOut">
              <a:rPr lang="el-GR" smtClean="0"/>
              <a:t>20/4/2019</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632FF16E-6D06-439A-B202-EEA17216D102}"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1CB1731B-9851-4422-975E-EF5EC21DD331}" type="datetimeFigureOut">
              <a:rPr lang="el-GR" smtClean="0"/>
              <a:t>20/4/2019</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32FF16E-6D06-439A-B202-EEA17216D102}"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B1731B-9851-4422-975E-EF5EC21DD331}" type="datetimeFigureOut">
              <a:rPr lang="el-GR" smtClean="0"/>
              <a:t>20/4/2019</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632FF16E-6D06-439A-B202-EEA17216D102}"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CB1731B-9851-4422-975E-EF5EC21DD331}" type="datetimeFigureOut">
              <a:rPr lang="el-GR" smtClean="0"/>
              <a:t>20/4/2019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32FF16E-6D06-439A-B202-EEA17216D102}"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CB1731B-9851-4422-975E-EF5EC21DD331}" type="datetimeFigureOut">
              <a:rPr lang="el-GR" smtClean="0"/>
              <a:t>20/4/2019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8077200" y="6356350"/>
            <a:ext cx="609600" cy="365125"/>
          </a:xfrm>
        </p:spPr>
        <p:txBody>
          <a:bodyPr/>
          <a:lstStyle/>
          <a:p>
            <a:fld id="{632FF16E-6D06-439A-B202-EEA17216D102}" type="slidenum">
              <a:rPr lang="el-GR" smtClean="0"/>
              <a:t>‹#›</a:t>
            </a:fld>
            <a:endParaRPr lang="el-G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CB1731B-9851-4422-975E-EF5EC21DD331}" type="datetimeFigureOut">
              <a:rPr lang="el-GR" smtClean="0"/>
              <a:t>20/4/2019</a:t>
            </a:fld>
            <a:endParaRPr lang="el-G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32FF16E-6D06-439A-B202-EEA17216D102}" type="slidenum">
              <a:rPr lang="el-GR" smtClean="0"/>
              <a:t>‹#›</a:t>
            </a:fld>
            <a:endParaRPr lang="el-G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ENDANGERED ANIMALS IN THE WORLD</a:t>
            </a:r>
            <a:endParaRPr lang="el-GR" dirty="0"/>
          </a:p>
        </p:txBody>
      </p:sp>
      <p:sp>
        <p:nvSpPr>
          <p:cNvPr id="3" name="Subtitle 2"/>
          <p:cNvSpPr>
            <a:spLocks noGrp="1"/>
          </p:cNvSpPr>
          <p:nvPr>
            <p:ph type="subTitle" idx="1"/>
          </p:nvPr>
        </p:nvSpPr>
        <p:spPr>
          <a:xfrm>
            <a:off x="899592" y="5949280"/>
            <a:ext cx="7854696" cy="616032"/>
          </a:xfrm>
        </p:spPr>
        <p:txBody>
          <a:bodyPr/>
          <a:lstStyle/>
          <a:p>
            <a:r>
              <a:rPr lang="en-US" dirty="0"/>
              <a:t>MICHAELLA ANTONOPOULOU</a:t>
            </a:r>
            <a:endParaRPr lang="el-GR" dirty="0"/>
          </a:p>
        </p:txBody>
      </p:sp>
    </p:spTree>
    <p:extLst>
      <p:ext uri="{BB962C8B-B14F-4D97-AF65-F5344CB8AC3E}">
        <p14:creationId xmlns:p14="http://schemas.microsoft.com/office/powerpoint/2010/main" val="1313479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996" y="836712"/>
            <a:ext cx="8229600" cy="636680"/>
          </a:xfrm>
        </p:spPr>
        <p:txBody>
          <a:bodyPr>
            <a:normAutofit fontScale="90000"/>
          </a:bodyPr>
          <a:lstStyle/>
          <a:p>
            <a:pPr algn="ctr"/>
            <a:r>
              <a:rPr lang="en-US" dirty="0"/>
              <a:t>GIANT PANDA</a:t>
            </a:r>
            <a:endParaRPr lang="el-G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4581128"/>
            <a:ext cx="3490442" cy="2033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4581128"/>
            <a:ext cx="5084033" cy="2033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9552" y="1772816"/>
            <a:ext cx="8316924" cy="2246769"/>
          </a:xfrm>
          <a:prstGeom prst="rect">
            <a:avLst/>
          </a:prstGeom>
          <a:noFill/>
        </p:spPr>
        <p:txBody>
          <a:bodyPr wrap="square" rtlCol="0">
            <a:spAutoFit/>
          </a:bodyPr>
          <a:lstStyle/>
          <a:p>
            <a:r>
              <a:rPr lang="en-US" sz="2000" dirty="0"/>
              <a:t>The giant panda, also known as </a:t>
            </a:r>
            <a:r>
              <a:rPr lang="en-US" sz="2000" dirty="0" err="1"/>
              <a:t>panda,is</a:t>
            </a:r>
            <a:r>
              <a:rPr lang="en-US" sz="2000" dirty="0"/>
              <a:t> a bear  native to south central china. You can easily </a:t>
            </a:r>
            <a:r>
              <a:rPr lang="en-US" sz="2000" dirty="0" err="1"/>
              <a:t>recognise</a:t>
            </a:r>
            <a:r>
              <a:rPr lang="en-US" sz="2000" dirty="0"/>
              <a:t> it by the large black patches </a:t>
            </a:r>
            <a:r>
              <a:rPr lang="en-US" sz="2000" dirty="0" err="1"/>
              <a:t>arount</a:t>
            </a:r>
            <a:r>
              <a:rPr lang="en-US" sz="2000" dirty="0"/>
              <a:t> its eyes over its ears, and across its round body. A 2007 report showed 239 pandas living in captivity inside China and another 27 outside the country. As of December 2014, 49 giant pandas lived in captivity outside China, living in 18 zoos in 13 different countries. In 2016, the IUCN reclassified the species from "endangered" to "vulnerable".</a:t>
            </a:r>
            <a:endParaRPr lang="el-GR" sz="2000" dirty="0"/>
          </a:p>
        </p:txBody>
      </p:sp>
    </p:spTree>
    <p:extLst>
      <p:ext uri="{BB962C8B-B14F-4D97-AF65-F5344CB8AC3E}">
        <p14:creationId xmlns:p14="http://schemas.microsoft.com/office/powerpoint/2010/main" val="2650534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80696"/>
          </a:xfrm>
        </p:spPr>
        <p:txBody>
          <a:bodyPr>
            <a:normAutofit fontScale="90000"/>
          </a:bodyPr>
          <a:lstStyle/>
          <a:p>
            <a:pPr algn="ctr"/>
            <a:r>
              <a:rPr lang="en-US" dirty="0"/>
              <a:t>SNOW LEOPARD</a:t>
            </a:r>
            <a:endParaRPr lang="el-GR"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4421871"/>
            <a:ext cx="3600400" cy="2204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4394926"/>
            <a:ext cx="4248135" cy="2227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95536" y="1628800"/>
            <a:ext cx="8208912" cy="2246769"/>
          </a:xfrm>
          <a:prstGeom prst="rect">
            <a:avLst/>
          </a:prstGeom>
          <a:noFill/>
        </p:spPr>
        <p:txBody>
          <a:bodyPr wrap="square" rtlCol="0">
            <a:spAutoFit/>
          </a:bodyPr>
          <a:lstStyle/>
          <a:p>
            <a:r>
              <a:rPr lang="en-US" sz="2000" dirty="0"/>
              <a:t>The snow leopard , also known as the ounce, is a large cat native to the mountain ranges of Central and South Asia. It is listed as Vulnerable on the IUCN Red List because the global population is estimated to number less than 10,000 mature individuals and decline about 10% in the next 23 years. Since 2008, it is considered a member of the genus </a:t>
            </a:r>
            <a:r>
              <a:rPr lang="en-US" sz="2000" dirty="0" err="1"/>
              <a:t>Panthera</a:t>
            </a:r>
            <a:r>
              <a:rPr lang="en-US" sz="2000" dirty="0"/>
              <a:t> based on results of genetic </a:t>
            </a:r>
            <a:r>
              <a:rPr lang="en-US" sz="2000" dirty="0" err="1"/>
              <a:t>studies.It</a:t>
            </a:r>
            <a:r>
              <a:rPr lang="en-US" sz="2000" dirty="0"/>
              <a:t> is threatened by poaching and habitat destruction following infrastructural developments.</a:t>
            </a:r>
            <a:endParaRPr lang="el-GR" sz="2000" dirty="0"/>
          </a:p>
        </p:txBody>
      </p:sp>
    </p:spTree>
    <p:extLst>
      <p:ext uri="{BB962C8B-B14F-4D97-AF65-F5344CB8AC3E}">
        <p14:creationId xmlns:p14="http://schemas.microsoft.com/office/powerpoint/2010/main" val="2212930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80696"/>
          </a:xfrm>
        </p:spPr>
        <p:txBody>
          <a:bodyPr>
            <a:normAutofit fontScale="90000"/>
          </a:bodyPr>
          <a:lstStyle/>
          <a:p>
            <a:pPr algn="ctr"/>
            <a:r>
              <a:rPr lang="en-US" dirty="0"/>
              <a:t>GREEN TURTLE</a:t>
            </a:r>
            <a:endParaRPr lang="el-GR" dirty="0"/>
          </a:p>
        </p:txBody>
      </p:sp>
      <p:sp>
        <p:nvSpPr>
          <p:cNvPr id="3" name="Content Placeholder 2"/>
          <p:cNvSpPr>
            <a:spLocks noGrp="1"/>
          </p:cNvSpPr>
          <p:nvPr>
            <p:ph idx="1"/>
          </p:nvPr>
        </p:nvSpPr>
        <p:spPr>
          <a:xfrm>
            <a:off x="467544" y="1484784"/>
            <a:ext cx="8229600" cy="2304256"/>
          </a:xfrm>
        </p:spPr>
        <p:txBody>
          <a:bodyPr>
            <a:normAutofit/>
          </a:bodyPr>
          <a:lstStyle/>
          <a:p>
            <a:pPr marL="0" indent="0">
              <a:buNone/>
            </a:pPr>
            <a:r>
              <a:rPr lang="en-US" sz="2100" dirty="0"/>
              <a:t>The green turtle is one of the largest sea turtles and the only herbivore among the different species. Green turtles are in fact named for the greenish color of their cartilage and fat, not their shells. In the Eastern Pacific, a group of green turtles that have darker shells are called black turtles by the local community. </a:t>
            </a:r>
          </a:p>
          <a:p>
            <a:pPr marL="0" indent="0">
              <a:buNone/>
            </a:pPr>
            <a:r>
              <a:rPr lang="en-US" sz="2100" dirty="0"/>
              <a:t>They are found mainly in tropical and subtropical waters. </a:t>
            </a:r>
            <a:endParaRPr lang="el-GR" sz="21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935644"/>
            <a:ext cx="4608512" cy="2657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3946830"/>
            <a:ext cx="3456384" cy="2674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0819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80696"/>
          </a:xfrm>
        </p:spPr>
        <p:txBody>
          <a:bodyPr>
            <a:normAutofit fontScale="90000"/>
          </a:bodyPr>
          <a:lstStyle/>
          <a:p>
            <a:r>
              <a:rPr lang="en-US" dirty="0"/>
              <a:t>THE GREATER ONE HORNED RHINO</a:t>
            </a:r>
            <a:endParaRPr lang="el-GR" dirty="0"/>
          </a:p>
        </p:txBody>
      </p:sp>
      <p:sp>
        <p:nvSpPr>
          <p:cNvPr id="3" name="Content Placeholder 2"/>
          <p:cNvSpPr>
            <a:spLocks noGrp="1"/>
          </p:cNvSpPr>
          <p:nvPr>
            <p:ph idx="1"/>
          </p:nvPr>
        </p:nvSpPr>
        <p:spPr>
          <a:xfrm>
            <a:off x="467544" y="1628800"/>
            <a:ext cx="8229600" cy="2448272"/>
          </a:xfrm>
        </p:spPr>
        <p:txBody>
          <a:bodyPr>
            <a:normAutofit/>
          </a:bodyPr>
          <a:lstStyle/>
          <a:p>
            <a:pPr marL="0" indent="0">
              <a:buNone/>
            </a:pPr>
            <a:r>
              <a:rPr lang="en-US" sz="2100" dirty="0"/>
              <a:t>The greater one-horned rhino (or “Indian rhino”) is the largest of the rhino species. Once widespread across the entire northern part of the Indian sub-continent, rhino populations plummeted as they were hunted for sport or killed as agricultural pests. This pushed the species very close to extinction and by the end of the 20th century, fewer than 200 animals remained.</a:t>
            </a:r>
            <a:endParaRPr lang="el-GR" sz="21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938864"/>
            <a:ext cx="3639994" cy="2726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3938864"/>
            <a:ext cx="4089727" cy="2726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8022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2704"/>
          </a:xfrm>
        </p:spPr>
        <p:txBody>
          <a:bodyPr/>
          <a:lstStyle/>
          <a:p>
            <a:pPr algn="ctr"/>
            <a:r>
              <a:rPr lang="en-US" dirty="0"/>
              <a:t>INDIAN ELEPHANT</a:t>
            </a:r>
            <a:endParaRPr lang="el-GR" dirty="0"/>
          </a:p>
        </p:txBody>
      </p:sp>
      <p:sp>
        <p:nvSpPr>
          <p:cNvPr id="3" name="Content Placeholder 2"/>
          <p:cNvSpPr>
            <a:spLocks noGrp="1"/>
          </p:cNvSpPr>
          <p:nvPr>
            <p:ph idx="1"/>
          </p:nvPr>
        </p:nvSpPr>
        <p:spPr>
          <a:xfrm>
            <a:off x="467544" y="1556792"/>
            <a:ext cx="8229600" cy="4389120"/>
          </a:xfrm>
        </p:spPr>
        <p:txBody>
          <a:bodyPr>
            <a:normAutofit/>
          </a:bodyPr>
          <a:lstStyle/>
          <a:p>
            <a:pPr marL="0" indent="0">
              <a:buNone/>
            </a:pPr>
            <a:r>
              <a:rPr lang="en-US" sz="2100" dirty="0"/>
              <a:t>The Indian elephant (</a:t>
            </a:r>
            <a:r>
              <a:rPr lang="en-US" sz="2100" dirty="0" err="1"/>
              <a:t>Elephas</a:t>
            </a:r>
            <a:r>
              <a:rPr lang="en-US" sz="2100" dirty="0"/>
              <a:t> maximus </a:t>
            </a:r>
            <a:r>
              <a:rPr lang="en-US" sz="2100" dirty="0" err="1"/>
              <a:t>indicus</a:t>
            </a:r>
            <a:r>
              <a:rPr lang="en-US" sz="2100" dirty="0"/>
              <a:t>) is one of the three living subspecies of Asian elephants .Indian elephants are large, herbivorous mammals, which means that they eat plants, not animals. Elephants are not only a cultural icon in India and throughout Asia, they also help to maintain the integrity of their forest and grassland habitats. Since they need to drink at least once a day, these elephants are always close to a source of fresh water.</a:t>
            </a:r>
            <a:endParaRPr lang="el-GR" sz="21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05064"/>
            <a:ext cx="4059535" cy="2694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320" y="4005064"/>
            <a:ext cx="4249298" cy="2694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7600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75656" y="2636912"/>
            <a:ext cx="6480720" cy="1323439"/>
          </a:xfrm>
          <a:prstGeom prst="rect">
            <a:avLst/>
          </a:prstGeom>
          <a:noFill/>
        </p:spPr>
        <p:txBody>
          <a:bodyPr wrap="square" rtlCol="0">
            <a:spAutoFit/>
          </a:bodyPr>
          <a:lstStyle/>
          <a:p>
            <a:r>
              <a:rPr lang="en-US" sz="8000" b="1" i="1" dirty="0"/>
              <a:t>THANK YOU</a:t>
            </a:r>
            <a:endParaRPr lang="el-GR" sz="8000" b="1" i="1" dirty="0"/>
          </a:p>
        </p:txBody>
      </p:sp>
    </p:spTree>
    <p:extLst>
      <p:ext uri="{BB962C8B-B14F-4D97-AF65-F5344CB8AC3E}">
        <p14:creationId xmlns:p14="http://schemas.microsoft.com/office/powerpoint/2010/main" val="20127341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0</TotalTime>
  <Words>437</Words>
  <Application>Microsoft Office PowerPoint</Application>
  <PresentationFormat>Προβολή στην οθόνη (4:3)</PresentationFormat>
  <Paragraphs>14</Paragraphs>
  <Slides>7</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7</vt:i4>
      </vt:variant>
    </vt:vector>
  </HeadingPairs>
  <TitlesOfParts>
    <vt:vector size="11" baseType="lpstr">
      <vt:lpstr>Calibri</vt:lpstr>
      <vt:lpstr>Constantia</vt:lpstr>
      <vt:lpstr>Wingdings 2</vt:lpstr>
      <vt:lpstr>Flow</vt:lpstr>
      <vt:lpstr>ENDANGERED ANIMALS IN THE WORLD</vt:lpstr>
      <vt:lpstr>GIANT PANDA</vt:lpstr>
      <vt:lpstr>SNOW LEOPARD</vt:lpstr>
      <vt:lpstr>GREEN TURTLE</vt:lpstr>
      <vt:lpstr>THE GREATER ONE HORNED RHINO</vt:lpstr>
      <vt:lpstr>INDIAN ELEPHANT</vt:lpstr>
      <vt:lpstr>Παρουσίαση του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ENDANGERED ANIMALS IN THE WORLD</dc:title>
  <dc:creator>User</dc:creator>
  <cp:lastModifiedBy>grigo</cp:lastModifiedBy>
  <cp:revision>5</cp:revision>
  <dcterms:created xsi:type="dcterms:W3CDTF">2019-04-19T20:14:21Z</dcterms:created>
  <dcterms:modified xsi:type="dcterms:W3CDTF">2019-04-20T17:32:07Z</dcterms:modified>
</cp:coreProperties>
</file>