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Lst>
  <p:notesMasterIdLst>
    <p:notesMasterId r:id="rId18"/>
  </p:notesMasterIdLst>
  <p:sldIdLst>
    <p:sldId id="258" r:id="rId5"/>
    <p:sldId id="256" r:id="rId6"/>
    <p:sldId id="257" r:id="rId7"/>
    <p:sldId id="259" r:id="rId8"/>
    <p:sldId id="260" r:id="rId9"/>
    <p:sldId id="261" r:id="rId10"/>
    <p:sldId id="262" r:id="rId11"/>
    <p:sldId id="263" r:id="rId12"/>
    <p:sldId id="264" r:id="rId13"/>
    <p:sldId id="265" r:id="rId14"/>
    <p:sldId id="266" r:id="rId15"/>
    <p:sldId id="267" r:id="rId16"/>
    <p:sldId id="268"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1087" autoAdjust="0"/>
  </p:normalViewPr>
  <p:slideViewPr>
    <p:cSldViewPr showGuides="1">
      <p:cViewPr>
        <p:scale>
          <a:sx n="59" d="100"/>
          <a:sy n="59" d="100"/>
        </p:scale>
        <p:origin x="1524" y="22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131F458-297E-42FD-85AA-B42138C66462}" type="datetimeFigureOut">
              <a:rPr lang="en-US" smtClean="0"/>
              <a:t>3/26/2020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93C6242-4B4C-4A8A-B761-684DE6665D6E}" type="slidenum">
              <a:rPr lang="en-US" smtClean="0"/>
              <a:t>‹nr.›</a:t>
            </a:fld>
            <a:endParaRPr lang="en-US"/>
          </a:p>
        </p:txBody>
      </p:sp>
    </p:spTree>
    <p:extLst>
      <p:ext uri="{BB962C8B-B14F-4D97-AF65-F5344CB8AC3E}">
        <p14:creationId xmlns:p14="http://schemas.microsoft.com/office/powerpoint/2010/main" val="14898129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7C035D-4707-497D-95E4-27FCC52D7DE2}"/>
              </a:ext>
            </a:extLst>
          </p:cNvPr>
          <p:cNvSpPr>
            <a:spLocks noGrp="1"/>
          </p:cNvSpPr>
          <p:nvPr>
            <p:ph type="ctrTitle"/>
          </p:nvPr>
        </p:nvSpPr>
        <p:spPr>
          <a:xfrm>
            <a:off x="1143000" y="1122363"/>
            <a:ext cx="6858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684F7F31-7B4E-4024-9FCD-3D20D63118CA}"/>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C96DEC9F-D27F-4D80-A6AF-01BB0B23CAC5}"/>
              </a:ext>
            </a:extLst>
          </p:cNvPr>
          <p:cNvSpPr>
            <a:spLocks noGrp="1"/>
          </p:cNvSpPr>
          <p:nvPr>
            <p:ph type="dt" sz="half" idx="10"/>
          </p:nvPr>
        </p:nvSpPr>
        <p:spPr/>
        <p:txBody>
          <a:bodyPr/>
          <a:lstStyle/>
          <a:p>
            <a:fld id="{C2B496F5-A021-4446-9C24-57D08D7801D7}" type="datetimeFigureOut">
              <a:rPr lang="en-US" smtClean="0"/>
              <a:t>3/26/2020</a:t>
            </a:fld>
            <a:endParaRPr lang="en-US"/>
          </a:p>
        </p:txBody>
      </p:sp>
      <p:sp>
        <p:nvSpPr>
          <p:cNvPr id="5" name="Tijdelijke aanduiding voor voettekst 4">
            <a:extLst>
              <a:ext uri="{FF2B5EF4-FFF2-40B4-BE49-F238E27FC236}">
                <a16:creationId xmlns:a16="http://schemas.microsoft.com/office/drawing/2014/main" id="{DF52A289-F7ED-46F1-BD14-E6BD377DAFA7}"/>
              </a:ext>
            </a:extLst>
          </p:cNvPr>
          <p:cNvSpPr>
            <a:spLocks noGrp="1"/>
          </p:cNvSpPr>
          <p:nvPr>
            <p:ph type="ftr" sz="quarter" idx="11"/>
          </p:nvPr>
        </p:nvSpPr>
        <p:spPr/>
        <p:txBody>
          <a:bodyPr/>
          <a:lstStyle/>
          <a:p>
            <a:endParaRPr lang="en-US"/>
          </a:p>
        </p:txBody>
      </p:sp>
      <p:sp>
        <p:nvSpPr>
          <p:cNvPr id="6" name="Tijdelijke aanduiding voor dianummer 5">
            <a:extLst>
              <a:ext uri="{FF2B5EF4-FFF2-40B4-BE49-F238E27FC236}">
                <a16:creationId xmlns:a16="http://schemas.microsoft.com/office/drawing/2014/main" id="{0184DDE1-7DC8-47D9-9C9F-24529C8D29DC}"/>
              </a:ext>
            </a:extLst>
          </p:cNvPr>
          <p:cNvSpPr>
            <a:spLocks noGrp="1"/>
          </p:cNvSpPr>
          <p:nvPr>
            <p:ph type="sldNum" sz="quarter" idx="12"/>
          </p:nvPr>
        </p:nvSpPr>
        <p:spPr/>
        <p:txBody>
          <a:bodyPr/>
          <a:lstStyle/>
          <a:p>
            <a:fld id="{69712A37-B3B3-44BC-A348-71BA0F9AEC58}" type="slidenum">
              <a:rPr lang="en-US" smtClean="0"/>
              <a:t>‹nr.›</a:t>
            </a:fld>
            <a:endParaRPr lang="en-US"/>
          </a:p>
        </p:txBody>
      </p:sp>
    </p:spTree>
    <p:extLst>
      <p:ext uri="{BB962C8B-B14F-4D97-AF65-F5344CB8AC3E}">
        <p14:creationId xmlns:p14="http://schemas.microsoft.com/office/powerpoint/2010/main" val="289419477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l="-14000" r="-14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stijl te bewerken</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B496F5-A021-4446-9C24-57D08D7801D7}" type="datetimeFigureOut">
              <a:rPr lang="en-US" smtClean="0"/>
              <a:t>3/26/2020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712A37-B3B3-44BC-A348-71BA0F9AEC58}" type="slidenum">
              <a:rPr lang="en-US" smtClean="0"/>
              <a:t>‹nr.›</a:t>
            </a:fld>
            <a:endParaRPr lang="en-US"/>
          </a:p>
        </p:txBody>
      </p:sp>
    </p:spTree>
    <p:extLst>
      <p:ext uri="{BB962C8B-B14F-4D97-AF65-F5344CB8AC3E}">
        <p14:creationId xmlns:p14="http://schemas.microsoft.com/office/powerpoint/2010/main" val="2312408729"/>
      </p:ext>
    </p:extLst>
  </p:cSld>
  <p:clrMap bg1="lt1" tx1="dk1" bg2="lt2" tx2="dk2" accent1="accent1" accent2="accent2" accent3="accent3" accent4="accent4" accent5="accent5" accent6="accent6" hlink="hlink" folHlink="folHlink"/>
  <p:sldLayoutIdLst>
    <p:sldLayoutId id="2147483649"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_rels/slide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B342580-B769-4F43-9952-82B3187A21D6}"/>
              </a:ext>
            </a:extLst>
          </p:cNvPr>
          <p:cNvSpPr>
            <a:spLocks noGrp="1"/>
          </p:cNvSpPr>
          <p:nvPr>
            <p:ph type="ctrTitle"/>
          </p:nvPr>
        </p:nvSpPr>
        <p:spPr>
          <a:xfrm>
            <a:off x="1143000" y="1988840"/>
            <a:ext cx="6858000" cy="1089075"/>
          </a:xfrm>
          <a:custGeom>
            <a:avLst/>
            <a:gdLst>
              <a:gd name="connsiteX0" fmla="*/ 0 w 6858000"/>
              <a:gd name="connsiteY0" fmla="*/ 0 h 1089075"/>
              <a:gd name="connsiteX1" fmla="*/ 502920 w 6858000"/>
              <a:gd name="connsiteY1" fmla="*/ 0 h 1089075"/>
              <a:gd name="connsiteX2" fmla="*/ 1074420 w 6858000"/>
              <a:gd name="connsiteY2" fmla="*/ 0 h 1089075"/>
              <a:gd name="connsiteX3" fmla="*/ 1714500 w 6858000"/>
              <a:gd name="connsiteY3" fmla="*/ 0 h 1089075"/>
              <a:gd name="connsiteX4" fmla="*/ 2286000 w 6858000"/>
              <a:gd name="connsiteY4" fmla="*/ 0 h 1089075"/>
              <a:gd name="connsiteX5" fmla="*/ 2994660 w 6858000"/>
              <a:gd name="connsiteY5" fmla="*/ 0 h 1089075"/>
              <a:gd name="connsiteX6" fmla="*/ 3360420 w 6858000"/>
              <a:gd name="connsiteY6" fmla="*/ 0 h 1089075"/>
              <a:gd name="connsiteX7" fmla="*/ 4000500 w 6858000"/>
              <a:gd name="connsiteY7" fmla="*/ 0 h 1089075"/>
              <a:gd name="connsiteX8" fmla="*/ 4434840 w 6858000"/>
              <a:gd name="connsiteY8" fmla="*/ 0 h 1089075"/>
              <a:gd name="connsiteX9" fmla="*/ 5074920 w 6858000"/>
              <a:gd name="connsiteY9" fmla="*/ 0 h 1089075"/>
              <a:gd name="connsiteX10" fmla="*/ 5509260 w 6858000"/>
              <a:gd name="connsiteY10" fmla="*/ 0 h 1089075"/>
              <a:gd name="connsiteX11" fmla="*/ 6080760 w 6858000"/>
              <a:gd name="connsiteY11" fmla="*/ 0 h 1089075"/>
              <a:gd name="connsiteX12" fmla="*/ 6858000 w 6858000"/>
              <a:gd name="connsiteY12" fmla="*/ 0 h 1089075"/>
              <a:gd name="connsiteX13" fmla="*/ 6858000 w 6858000"/>
              <a:gd name="connsiteY13" fmla="*/ 555428 h 1089075"/>
              <a:gd name="connsiteX14" fmla="*/ 6858000 w 6858000"/>
              <a:gd name="connsiteY14" fmla="*/ 1089075 h 1089075"/>
              <a:gd name="connsiteX15" fmla="*/ 6423660 w 6858000"/>
              <a:gd name="connsiteY15" fmla="*/ 1089075 h 1089075"/>
              <a:gd name="connsiteX16" fmla="*/ 5783580 w 6858000"/>
              <a:gd name="connsiteY16" fmla="*/ 1089075 h 1089075"/>
              <a:gd name="connsiteX17" fmla="*/ 5074920 w 6858000"/>
              <a:gd name="connsiteY17" fmla="*/ 1089075 h 1089075"/>
              <a:gd name="connsiteX18" fmla="*/ 4503420 w 6858000"/>
              <a:gd name="connsiteY18" fmla="*/ 1089075 h 1089075"/>
              <a:gd name="connsiteX19" fmla="*/ 4069080 w 6858000"/>
              <a:gd name="connsiteY19" fmla="*/ 1089075 h 1089075"/>
              <a:gd name="connsiteX20" fmla="*/ 3429000 w 6858000"/>
              <a:gd name="connsiteY20" fmla="*/ 1089075 h 1089075"/>
              <a:gd name="connsiteX21" fmla="*/ 2994660 w 6858000"/>
              <a:gd name="connsiteY21" fmla="*/ 1089075 h 1089075"/>
              <a:gd name="connsiteX22" fmla="*/ 2423160 w 6858000"/>
              <a:gd name="connsiteY22" fmla="*/ 1089075 h 1089075"/>
              <a:gd name="connsiteX23" fmla="*/ 1714500 w 6858000"/>
              <a:gd name="connsiteY23" fmla="*/ 1089075 h 1089075"/>
              <a:gd name="connsiteX24" fmla="*/ 1143000 w 6858000"/>
              <a:gd name="connsiteY24" fmla="*/ 1089075 h 1089075"/>
              <a:gd name="connsiteX25" fmla="*/ 0 w 6858000"/>
              <a:gd name="connsiteY25" fmla="*/ 1089075 h 1089075"/>
              <a:gd name="connsiteX26" fmla="*/ 0 w 6858000"/>
              <a:gd name="connsiteY26" fmla="*/ 533647 h 1089075"/>
              <a:gd name="connsiteX27" fmla="*/ 0 w 6858000"/>
              <a:gd name="connsiteY27" fmla="*/ 0 h 108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858000" h="1089075" fill="none" extrusionOk="0">
                <a:moveTo>
                  <a:pt x="0" y="0"/>
                </a:moveTo>
                <a:cubicBezTo>
                  <a:pt x="131309" y="-9699"/>
                  <a:pt x="259814" y="39327"/>
                  <a:pt x="502920" y="0"/>
                </a:cubicBezTo>
                <a:cubicBezTo>
                  <a:pt x="746026" y="-39327"/>
                  <a:pt x="900385" y="50746"/>
                  <a:pt x="1074420" y="0"/>
                </a:cubicBezTo>
                <a:cubicBezTo>
                  <a:pt x="1248455" y="-50746"/>
                  <a:pt x="1466798" y="4888"/>
                  <a:pt x="1714500" y="0"/>
                </a:cubicBezTo>
                <a:cubicBezTo>
                  <a:pt x="1962202" y="-4888"/>
                  <a:pt x="2147889" y="59267"/>
                  <a:pt x="2286000" y="0"/>
                </a:cubicBezTo>
                <a:cubicBezTo>
                  <a:pt x="2424111" y="-59267"/>
                  <a:pt x="2847519" y="60783"/>
                  <a:pt x="2994660" y="0"/>
                </a:cubicBezTo>
                <a:cubicBezTo>
                  <a:pt x="3141801" y="-60783"/>
                  <a:pt x="3243720" y="37182"/>
                  <a:pt x="3360420" y="0"/>
                </a:cubicBezTo>
                <a:cubicBezTo>
                  <a:pt x="3477120" y="-37182"/>
                  <a:pt x="3735249" y="39432"/>
                  <a:pt x="4000500" y="0"/>
                </a:cubicBezTo>
                <a:cubicBezTo>
                  <a:pt x="4265751" y="-39432"/>
                  <a:pt x="4272686" y="38745"/>
                  <a:pt x="4434840" y="0"/>
                </a:cubicBezTo>
                <a:cubicBezTo>
                  <a:pt x="4596994" y="-38745"/>
                  <a:pt x="4879553" y="32467"/>
                  <a:pt x="5074920" y="0"/>
                </a:cubicBezTo>
                <a:cubicBezTo>
                  <a:pt x="5270287" y="-32467"/>
                  <a:pt x="5381435" y="27887"/>
                  <a:pt x="5509260" y="0"/>
                </a:cubicBezTo>
                <a:cubicBezTo>
                  <a:pt x="5637085" y="-27887"/>
                  <a:pt x="5938294" y="8459"/>
                  <a:pt x="6080760" y="0"/>
                </a:cubicBezTo>
                <a:cubicBezTo>
                  <a:pt x="6223226" y="-8459"/>
                  <a:pt x="6699912" y="12409"/>
                  <a:pt x="6858000" y="0"/>
                </a:cubicBezTo>
                <a:cubicBezTo>
                  <a:pt x="6872448" y="214571"/>
                  <a:pt x="6828356" y="424635"/>
                  <a:pt x="6858000" y="555428"/>
                </a:cubicBezTo>
                <a:cubicBezTo>
                  <a:pt x="6887644" y="686221"/>
                  <a:pt x="6808197" y="895095"/>
                  <a:pt x="6858000" y="1089075"/>
                </a:cubicBezTo>
                <a:cubicBezTo>
                  <a:pt x="6716663" y="1090036"/>
                  <a:pt x="6587639" y="1051372"/>
                  <a:pt x="6423660" y="1089075"/>
                </a:cubicBezTo>
                <a:cubicBezTo>
                  <a:pt x="6259681" y="1126778"/>
                  <a:pt x="6017601" y="1023323"/>
                  <a:pt x="5783580" y="1089075"/>
                </a:cubicBezTo>
                <a:cubicBezTo>
                  <a:pt x="5549559" y="1154827"/>
                  <a:pt x="5269118" y="1006768"/>
                  <a:pt x="5074920" y="1089075"/>
                </a:cubicBezTo>
                <a:cubicBezTo>
                  <a:pt x="4880722" y="1171382"/>
                  <a:pt x="4659115" y="1045980"/>
                  <a:pt x="4503420" y="1089075"/>
                </a:cubicBezTo>
                <a:cubicBezTo>
                  <a:pt x="4347725" y="1132170"/>
                  <a:pt x="4194106" y="1066763"/>
                  <a:pt x="4069080" y="1089075"/>
                </a:cubicBezTo>
                <a:cubicBezTo>
                  <a:pt x="3944054" y="1111387"/>
                  <a:pt x="3682294" y="1074690"/>
                  <a:pt x="3429000" y="1089075"/>
                </a:cubicBezTo>
                <a:cubicBezTo>
                  <a:pt x="3175706" y="1103460"/>
                  <a:pt x="3085293" y="1088121"/>
                  <a:pt x="2994660" y="1089075"/>
                </a:cubicBezTo>
                <a:cubicBezTo>
                  <a:pt x="2904027" y="1090029"/>
                  <a:pt x="2660754" y="1023108"/>
                  <a:pt x="2423160" y="1089075"/>
                </a:cubicBezTo>
                <a:cubicBezTo>
                  <a:pt x="2185566" y="1155042"/>
                  <a:pt x="1965117" y="1048603"/>
                  <a:pt x="1714500" y="1089075"/>
                </a:cubicBezTo>
                <a:cubicBezTo>
                  <a:pt x="1463883" y="1129547"/>
                  <a:pt x="1327750" y="1051051"/>
                  <a:pt x="1143000" y="1089075"/>
                </a:cubicBezTo>
                <a:cubicBezTo>
                  <a:pt x="958250" y="1127099"/>
                  <a:pt x="471608" y="998104"/>
                  <a:pt x="0" y="1089075"/>
                </a:cubicBezTo>
                <a:cubicBezTo>
                  <a:pt x="-44245" y="956081"/>
                  <a:pt x="60430" y="757552"/>
                  <a:pt x="0" y="533647"/>
                </a:cubicBezTo>
                <a:cubicBezTo>
                  <a:pt x="-60430" y="309742"/>
                  <a:pt x="52943" y="152214"/>
                  <a:pt x="0" y="0"/>
                </a:cubicBezTo>
                <a:close/>
              </a:path>
              <a:path w="6858000" h="1089075" stroke="0" extrusionOk="0">
                <a:moveTo>
                  <a:pt x="0" y="0"/>
                </a:moveTo>
                <a:cubicBezTo>
                  <a:pt x="142632" y="-29204"/>
                  <a:pt x="189022" y="12793"/>
                  <a:pt x="365760" y="0"/>
                </a:cubicBezTo>
                <a:cubicBezTo>
                  <a:pt x="542498" y="-12793"/>
                  <a:pt x="737218" y="81585"/>
                  <a:pt x="1074420" y="0"/>
                </a:cubicBezTo>
                <a:cubicBezTo>
                  <a:pt x="1411622" y="-81585"/>
                  <a:pt x="1508961" y="12564"/>
                  <a:pt x="1783080" y="0"/>
                </a:cubicBezTo>
                <a:cubicBezTo>
                  <a:pt x="2057199" y="-12564"/>
                  <a:pt x="2172728" y="17473"/>
                  <a:pt x="2354580" y="0"/>
                </a:cubicBezTo>
                <a:cubicBezTo>
                  <a:pt x="2536432" y="-17473"/>
                  <a:pt x="2790087" y="64949"/>
                  <a:pt x="2994660" y="0"/>
                </a:cubicBezTo>
                <a:cubicBezTo>
                  <a:pt x="3199233" y="-64949"/>
                  <a:pt x="3416757" y="70124"/>
                  <a:pt x="3634740" y="0"/>
                </a:cubicBezTo>
                <a:cubicBezTo>
                  <a:pt x="3852723" y="-70124"/>
                  <a:pt x="4004046" y="66627"/>
                  <a:pt x="4206240" y="0"/>
                </a:cubicBezTo>
                <a:cubicBezTo>
                  <a:pt x="4408434" y="-66627"/>
                  <a:pt x="4502029" y="21272"/>
                  <a:pt x="4777740" y="0"/>
                </a:cubicBezTo>
                <a:cubicBezTo>
                  <a:pt x="5053451" y="-21272"/>
                  <a:pt x="5076306" y="16158"/>
                  <a:pt x="5349240" y="0"/>
                </a:cubicBezTo>
                <a:cubicBezTo>
                  <a:pt x="5622174" y="-16158"/>
                  <a:pt x="5664845" y="39846"/>
                  <a:pt x="5920740" y="0"/>
                </a:cubicBezTo>
                <a:cubicBezTo>
                  <a:pt x="6176635" y="-39846"/>
                  <a:pt x="6670255" y="68054"/>
                  <a:pt x="6858000" y="0"/>
                </a:cubicBezTo>
                <a:cubicBezTo>
                  <a:pt x="6910006" y="233537"/>
                  <a:pt x="6816192" y="398638"/>
                  <a:pt x="6858000" y="533647"/>
                </a:cubicBezTo>
                <a:cubicBezTo>
                  <a:pt x="6899808" y="668656"/>
                  <a:pt x="6820616" y="922106"/>
                  <a:pt x="6858000" y="1089075"/>
                </a:cubicBezTo>
                <a:cubicBezTo>
                  <a:pt x="6700541" y="1125769"/>
                  <a:pt x="6296968" y="1050462"/>
                  <a:pt x="6149340" y="1089075"/>
                </a:cubicBezTo>
                <a:cubicBezTo>
                  <a:pt x="6001712" y="1127688"/>
                  <a:pt x="5778961" y="1061616"/>
                  <a:pt x="5440680" y="1089075"/>
                </a:cubicBezTo>
                <a:cubicBezTo>
                  <a:pt x="5102399" y="1116534"/>
                  <a:pt x="5104816" y="1079840"/>
                  <a:pt x="4869180" y="1089075"/>
                </a:cubicBezTo>
                <a:cubicBezTo>
                  <a:pt x="4633544" y="1098310"/>
                  <a:pt x="4392346" y="1073512"/>
                  <a:pt x="4229100" y="1089075"/>
                </a:cubicBezTo>
                <a:cubicBezTo>
                  <a:pt x="4065854" y="1104638"/>
                  <a:pt x="3849703" y="1018765"/>
                  <a:pt x="3589020" y="1089075"/>
                </a:cubicBezTo>
                <a:cubicBezTo>
                  <a:pt x="3328337" y="1159385"/>
                  <a:pt x="3220607" y="1083941"/>
                  <a:pt x="2880360" y="1089075"/>
                </a:cubicBezTo>
                <a:cubicBezTo>
                  <a:pt x="2540113" y="1094209"/>
                  <a:pt x="2429188" y="1050588"/>
                  <a:pt x="2171700" y="1089075"/>
                </a:cubicBezTo>
                <a:cubicBezTo>
                  <a:pt x="1914212" y="1127562"/>
                  <a:pt x="1680968" y="1074381"/>
                  <a:pt x="1463040" y="1089075"/>
                </a:cubicBezTo>
                <a:cubicBezTo>
                  <a:pt x="1245112" y="1103769"/>
                  <a:pt x="1038120" y="1016320"/>
                  <a:pt x="754380" y="1089075"/>
                </a:cubicBezTo>
                <a:cubicBezTo>
                  <a:pt x="470640" y="1161830"/>
                  <a:pt x="153781" y="1009115"/>
                  <a:pt x="0" y="1089075"/>
                </a:cubicBezTo>
                <a:cubicBezTo>
                  <a:pt x="-4685" y="900297"/>
                  <a:pt x="27159" y="694603"/>
                  <a:pt x="0" y="577210"/>
                </a:cubicBezTo>
                <a:cubicBezTo>
                  <a:pt x="-27159" y="459818"/>
                  <a:pt x="11209" y="149466"/>
                  <a:pt x="0" y="0"/>
                </a:cubicBezTo>
                <a:close/>
              </a:path>
            </a:pathLst>
          </a:custGeom>
          <a:solidFill>
            <a:schemeClr val="bg2">
              <a:lumMod val="25000"/>
            </a:schemeClr>
          </a:solidFill>
          <a:ln w="57150">
            <a:solidFill>
              <a:schemeClr val="bg2">
                <a:lumMod val="25000"/>
              </a:schemeClr>
            </a:solidFill>
            <a:extLst>
              <a:ext uri="{C807C97D-BFC1-408E-A445-0C87EB9F89A2}">
                <ask:lineSketchStyleProps xmlns:ask="http://schemas.microsoft.com/office/drawing/2018/sketchyshapes" sd="1792566146">
                  <ask:type>
                    <ask:lineSketchScribble/>
                  </ask:type>
                </ask:lineSketchStyleProps>
              </a:ext>
            </a:extLst>
          </a:ln>
        </p:spPr>
        <p:txBody>
          <a:bodyPr/>
          <a:lstStyle/>
          <a:p>
            <a:r>
              <a:rPr lang="nl-NL" dirty="0">
                <a:solidFill>
                  <a:schemeClr val="bg1"/>
                </a:solidFill>
                <a:latin typeface="Agency FB" panose="020B0503020202020204" pitchFamily="34" charset="0"/>
              </a:rPr>
              <a:t>ENDANGERED ANIMALS</a:t>
            </a:r>
          </a:p>
        </p:txBody>
      </p:sp>
      <p:sp>
        <p:nvSpPr>
          <p:cNvPr id="3" name="Ondertitel 2">
            <a:extLst>
              <a:ext uri="{FF2B5EF4-FFF2-40B4-BE49-F238E27FC236}">
                <a16:creationId xmlns:a16="http://schemas.microsoft.com/office/drawing/2014/main" id="{9B100025-A2D2-4FB4-8BD5-7E1AF500B2F9}"/>
              </a:ext>
            </a:extLst>
          </p:cNvPr>
          <p:cNvSpPr>
            <a:spLocks noGrp="1"/>
          </p:cNvSpPr>
          <p:nvPr>
            <p:ph type="subTitle" idx="1"/>
          </p:nvPr>
        </p:nvSpPr>
        <p:spPr>
          <a:xfrm>
            <a:off x="2677480" y="3262685"/>
            <a:ext cx="3789040" cy="504056"/>
          </a:xfrm>
          <a:custGeom>
            <a:avLst/>
            <a:gdLst>
              <a:gd name="connsiteX0" fmla="*/ 0 w 3789040"/>
              <a:gd name="connsiteY0" fmla="*/ 0 h 504056"/>
              <a:gd name="connsiteX1" fmla="*/ 579182 w 3789040"/>
              <a:gd name="connsiteY1" fmla="*/ 0 h 504056"/>
              <a:gd name="connsiteX2" fmla="*/ 1120473 w 3789040"/>
              <a:gd name="connsiteY2" fmla="*/ 0 h 504056"/>
              <a:gd name="connsiteX3" fmla="*/ 1623874 w 3789040"/>
              <a:gd name="connsiteY3" fmla="*/ 0 h 504056"/>
              <a:gd name="connsiteX4" fmla="*/ 2240947 w 3789040"/>
              <a:gd name="connsiteY4" fmla="*/ 0 h 504056"/>
              <a:gd name="connsiteX5" fmla="*/ 2706457 w 3789040"/>
              <a:gd name="connsiteY5" fmla="*/ 0 h 504056"/>
              <a:gd name="connsiteX6" fmla="*/ 3285639 w 3789040"/>
              <a:gd name="connsiteY6" fmla="*/ 0 h 504056"/>
              <a:gd name="connsiteX7" fmla="*/ 3789040 w 3789040"/>
              <a:gd name="connsiteY7" fmla="*/ 0 h 504056"/>
              <a:gd name="connsiteX8" fmla="*/ 3789040 w 3789040"/>
              <a:gd name="connsiteY8" fmla="*/ 504056 h 504056"/>
              <a:gd name="connsiteX9" fmla="*/ 3361420 w 3789040"/>
              <a:gd name="connsiteY9" fmla="*/ 504056 h 504056"/>
              <a:gd name="connsiteX10" fmla="*/ 2820128 w 3789040"/>
              <a:gd name="connsiteY10" fmla="*/ 504056 h 504056"/>
              <a:gd name="connsiteX11" fmla="*/ 2316727 w 3789040"/>
              <a:gd name="connsiteY11" fmla="*/ 504056 h 504056"/>
              <a:gd name="connsiteX12" fmla="*/ 1775436 w 3789040"/>
              <a:gd name="connsiteY12" fmla="*/ 504056 h 504056"/>
              <a:gd name="connsiteX13" fmla="*/ 1309925 w 3789040"/>
              <a:gd name="connsiteY13" fmla="*/ 504056 h 504056"/>
              <a:gd name="connsiteX14" fmla="*/ 806524 w 3789040"/>
              <a:gd name="connsiteY14" fmla="*/ 504056 h 504056"/>
              <a:gd name="connsiteX15" fmla="*/ 0 w 3789040"/>
              <a:gd name="connsiteY15" fmla="*/ 504056 h 504056"/>
              <a:gd name="connsiteX16" fmla="*/ 0 w 3789040"/>
              <a:gd name="connsiteY16" fmla="*/ 0 h 504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789040" h="504056" fill="none" extrusionOk="0">
                <a:moveTo>
                  <a:pt x="0" y="0"/>
                </a:moveTo>
                <a:cubicBezTo>
                  <a:pt x="118941" y="-65398"/>
                  <a:pt x="310761" y="68986"/>
                  <a:pt x="579182" y="0"/>
                </a:cubicBezTo>
                <a:cubicBezTo>
                  <a:pt x="847603" y="-68986"/>
                  <a:pt x="891357" y="36345"/>
                  <a:pt x="1120473" y="0"/>
                </a:cubicBezTo>
                <a:cubicBezTo>
                  <a:pt x="1349589" y="-36345"/>
                  <a:pt x="1372688" y="49171"/>
                  <a:pt x="1623874" y="0"/>
                </a:cubicBezTo>
                <a:cubicBezTo>
                  <a:pt x="1875060" y="-49171"/>
                  <a:pt x="1944103" y="67277"/>
                  <a:pt x="2240947" y="0"/>
                </a:cubicBezTo>
                <a:cubicBezTo>
                  <a:pt x="2537791" y="-67277"/>
                  <a:pt x="2592606" y="8727"/>
                  <a:pt x="2706457" y="0"/>
                </a:cubicBezTo>
                <a:cubicBezTo>
                  <a:pt x="2820308" y="-8727"/>
                  <a:pt x="3144671" y="58352"/>
                  <a:pt x="3285639" y="0"/>
                </a:cubicBezTo>
                <a:cubicBezTo>
                  <a:pt x="3426607" y="-58352"/>
                  <a:pt x="3685490" y="9073"/>
                  <a:pt x="3789040" y="0"/>
                </a:cubicBezTo>
                <a:cubicBezTo>
                  <a:pt x="3829811" y="141453"/>
                  <a:pt x="3777710" y="358764"/>
                  <a:pt x="3789040" y="504056"/>
                </a:cubicBezTo>
                <a:cubicBezTo>
                  <a:pt x="3605905" y="521480"/>
                  <a:pt x="3451650" y="498914"/>
                  <a:pt x="3361420" y="504056"/>
                </a:cubicBezTo>
                <a:cubicBezTo>
                  <a:pt x="3271190" y="509198"/>
                  <a:pt x="3008082" y="439629"/>
                  <a:pt x="2820128" y="504056"/>
                </a:cubicBezTo>
                <a:cubicBezTo>
                  <a:pt x="2632174" y="568483"/>
                  <a:pt x="2565365" y="497100"/>
                  <a:pt x="2316727" y="504056"/>
                </a:cubicBezTo>
                <a:cubicBezTo>
                  <a:pt x="2068089" y="511012"/>
                  <a:pt x="1911853" y="499873"/>
                  <a:pt x="1775436" y="504056"/>
                </a:cubicBezTo>
                <a:cubicBezTo>
                  <a:pt x="1639019" y="508239"/>
                  <a:pt x="1487464" y="491972"/>
                  <a:pt x="1309925" y="504056"/>
                </a:cubicBezTo>
                <a:cubicBezTo>
                  <a:pt x="1132386" y="516140"/>
                  <a:pt x="973065" y="471974"/>
                  <a:pt x="806524" y="504056"/>
                </a:cubicBezTo>
                <a:cubicBezTo>
                  <a:pt x="639983" y="536138"/>
                  <a:pt x="162172" y="445469"/>
                  <a:pt x="0" y="504056"/>
                </a:cubicBezTo>
                <a:cubicBezTo>
                  <a:pt x="-41854" y="339372"/>
                  <a:pt x="44507" y="156672"/>
                  <a:pt x="0" y="0"/>
                </a:cubicBezTo>
                <a:close/>
              </a:path>
              <a:path w="3789040" h="504056" stroke="0" extrusionOk="0">
                <a:moveTo>
                  <a:pt x="0" y="0"/>
                </a:moveTo>
                <a:cubicBezTo>
                  <a:pt x="282686" y="-68169"/>
                  <a:pt x="459763" y="18725"/>
                  <a:pt x="617072" y="0"/>
                </a:cubicBezTo>
                <a:cubicBezTo>
                  <a:pt x="774381" y="-18725"/>
                  <a:pt x="973641" y="42364"/>
                  <a:pt x="1158364" y="0"/>
                </a:cubicBezTo>
                <a:cubicBezTo>
                  <a:pt x="1343087" y="-42364"/>
                  <a:pt x="1500957" y="30275"/>
                  <a:pt x="1699655" y="0"/>
                </a:cubicBezTo>
                <a:cubicBezTo>
                  <a:pt x="1898353" y="-30275"/>
                  <a:pt x="2090656" y="1302"/>
                  <a:pt x="2240947" y="0"/>
                </a:cubicBezTo>
                <a:cubicBezTo>
                  <a:pt x="2391238" y="-1302"/>
                  <a:pt x="2463130" y="25344"/>
                  <a:pt x="2668567" y="0"/>
                </a:cubicBezTo>
                <a:cubicBezTo>
                  <a:pt x="2874004" y="-25344"/>
                  <a:pt x="3042897" y="19569"/>
                  <a:pt x="3209858" y="0"/>
                </a:cubicBezTo>
                <a:cubicBezTo>
                  <a:pt x="3376819" y="-19569"/>
                  <a:pt x="3670987" y="35541"/>
                  <a:pt x="3789040" y="0"/>
                </a:cubicBezTo>
                <a:cubicBezTo>
                  <a:pt x="3802054" y="184386"/>
                  <a:pt x="3781540" y="386612"/>
                  <a:pt x="3789040" y="504056"/>
                </a:cubicBezTo>
                <a:cubicBezTo>
                  <a:pt x="3566512" y="519212"/>
                  <a:pt x="3458791" y="501729"/>
                  <a:pt x="3209858" y="504056"/>
                </a:cubicBezTo>
                <a:cubicBezTo>
                  <a:pt x="2960925" y="506383"/>
                  <a:pt x="2836809" y="476266"/>
                  <a:pt x="2630676" y="504056"/>
                </a:cubicBezTo>
                <a:cubicBezTo>
                  <a:pt x="2424543" y="531846"/>
                  <a:pt x="2311377" y="445103"/>
                  <a:pt x="2127275" y="504056"/>
                </a:cubicBezTo>
                <a:cubicBezTo>
                  <a:pt x="1943173" y="563009"/>
                  <a:pt x="1852999" y="455937"/>
                  <a:pt x="1661765" y="504056"/>
                </a:cubicBezTo>
                <a:cubicBezTo>
                  <a:pt x="1470531" y="552175"/>
                  <a:pt x="1364037" y="483703"/>
                  <a:pt x="1158364" y="504056"/>
                </a:cubicBezTo>
                <a:cubicBezTo>
                  <a:pt x="952691" y="524409"/>
                  <a:pt x="818442" y="479077"/>
                  <a:pt x="692853" y="504056"/>
                </a:cubicBezTo>
                <a:cubicBezTo>
                  <a:pt x="567264" y="529035"/>
                  <a:pt x="172929" y="470648"/>
                  <a:pt x="0" y="504056"/>
                </a:cubicBezTo>
                <a:cubicBezTo>
                  <a:pt x="-39855" y="349960"/>
                  <a:pt x="20921" y="203169"/>
                  <a:pt x="0" y="0"/>
                </a:cubicBezTo>
                <a:close/>
              </a:path>
            </a:pathLst>
          </a:custGeom>
          <a:solidFill>
            <a:schemeClr val="bg2">
              <a:lumMod val="25000"/>
            </a:schemeClr>
          </a:solidFill>
          <a:ln w="57150">
            <a:solidFill>
              <a:schemeClr val="bg2">
                <a:lumMod val="25000"/>
              </a:schemeClr>
            </a:solidFill>
            <a:extLst>
              <a:ext uri="{C807C97D-BFC1-408E-A445-0C87EB9F89A2}">
                <ask:lineSketchStyleProps xmlns:ask="http://schemas.microsoft.com/office/drawing/2018/sketchyshapes" sd="3094935536">
                  <ask:type>
                    <ask:lineSketchScribble/>
                  </ask:type>
                </ask:lineSketchStyleProps>
              </a:ext>
            </a:extLst>
          </a:ln>
        </p:spPr>
        <p:txBody>
          <a:bodyPr/>
          <a:lstStyle/>
          <a:p>
            <a:r>
              <a:rPr lang="nl-NL" dirty="0">
                <a:solidFill>
                  <a:schemeClr val="bg1"/>
                </a:solidFill>
                <a:latin typeface="Agency FB" panose="020B0503020202020204" pitchFamily="34" charset="0"/>
              </a:rPr>
              <a:t>In </a:t>
            </a:r>
            <a:r>
              <a:rPr lang="nl-NL" dirty="0" err="1">
                <a:solidFill>
                  <a:schemeClr val="bg1"/>
                </a:solidFill>
                <a:latin typeface="Agency FB" panose="020B0503020202020204" pitchFamily="34" charset="0"/>
              </a:rPr>
              <a:t>the</a:t>
            </a:r>
            <a:r>
              <a:rPr lang="nl-NL" dirty="0">
                <a:solidFill>
                  <a:schemeClr val="bg1"/>
                </a:solidFill>
                <a:latin typeface="Agency FB" panose="020B0503020202020204" pitchFamily="34" charset="0"/>
              </a:rPr>
              <a:t> </a:t>
            </a:r>
            <a:r>
              <a:rPr lang="nl-NL" dirty="0" err="1">
                <a:solidFill>
                  <a:schemeClr val="bg1"/>
                </a:solidFill>
                <a:latin typeface="Agency FB" panose="020B0503020202020204" pitchFamily="34" charset="0"/>
              </a:rPr>
              <a:t>world</a:t>
            </a:r>
            <a:r>
              <a:rPr lang="nl-NL" dirty="0">
                <a:solidFill>
                  <a:schemeClr val="bg1"/>
                </a:solidFill>
                <a:latin typeface="Agency FB" panose="020B0503020202020204" pitchFamily="34" charset="0"/>
              </a:rPr>
              <a:t> </a:t>
            </a:r>
            <a:r>
              <a:rPr lang="nl-NL" dirty="0" err="1">
                <a:solidFill>
                  <a:schemeClr val="bg1"/>
                </a:solidFill>
                <a:latin typeface="Agency FB" panose="020B0503020202020204" pitchFamily="34" charset="0"/>
              </a:rPr>
              <a:t>and</a:t>
            </a:r>
            <a:r>
              <a:rPr lang="nl-NL" dirty="0">
                <a:solidFill>
                  <a:schemeClr val="bg1"/>
                </a:solidFill>
                <a:latin typeface="Agency FB" panose="020B0503020202020204" pitchFamily="34" charset="0"/>
              </a:rPr>
              <a:t> in </a:t>
            </a:r>
            <a:r>
              <a:rPr lang="nl-NL" dirty="0" err="1">
                <a:solidFill>
                  <a:schemeClr val="bg1"/>
                </a:solidFill>
                <a:latin typeface="Agency FB" panose="020B0503020202020204" pitchFamily="34" charset="0"/>
              </a:rPr>
              <a:t>the</a:t>
            </a:r>
            <a:r>
              <a:rPr lang="nl-NL" dirty="0">
                <a:solidFill>
                  <a:schemeClr val="bg1"/>
                </a:solidFill>
                <a:latin typeface="Agency FB" panose="020B0503020202020204" pitchFamily="34" charset="0"/>
              </a:rPr>
              <a:t> Netherlands</a:t>
            </a:r>
          </a:p>
        </p:txBody>
      </p:sp>
      <p:pic>
        <p:nvPicPr>
          <p:cNvPr id="5" name="Afbeelding 4" descr="Afbeelding met paraplu, tekening&#10;&#10;Automatisch gegenereerde beschrijving">
            <a:extLst>
              <a:ext uri="{FF2B5EF4-FFF2-40B4-BE49-F238E27FC236}">
                <a16:creationId xmlns:a16="http://schemas.microsoft.com/office/drawing/2014/main" id="{909C6216-B9B2-4A05-8F06-A4D081911E8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68344" y="116632"/>
            <a:ext cx="1365889" cy="1224590"/>
          </a:xfrm>
          <a:prstGeom prst="rect">
            <a:avLst/>
          </a:prstGeom>
        </p:spPr>
      </p:pic>
      <p:pic>
        <p:nvPicPr>
          <p:cNvPr id="7" name="Afbeelding 6" descr="Afbeelding met teken&#10;&#10;Automatisch gegenereerde beschrijving">
            <a:extLst>
              <a:ext uri="{FF2B5EF4-FFF2-40B4-BE49-F238E27FC236}">
                <a16:creationId xmlns:a16="http://schemas.microsoft.com/office/drawing/2014/main" id="{EC452DA8-3863-4186-A1BD-CE021FA86A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6743"/>
            <a:ext cx="2200840" cy="1357965"/>
          </a:xfrm>
          <a:prstGeom prst="rect">
            <a:avLst/>
          </a:prstGeom>
        </p:spPr>
      </p:pic>
    </p:spTree>
    <p:extLst>
      <p:ext uri="{BB962C8B-B14F-4D97-AF65-F5344CB8AC3E}">
        <p14:creationId xmlns:p14="http://schemas.microsoft.com/office/powerpoint/2010/main" val="1188164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vak 6">
            <a:extLst>
              <a:ext uri="{FF2B5EF4-FFF2-40B4-BE49-F238E27FC236}">
                <a16:creationId xmlns:a16="http://schemas.microsoft.com/office/drawing/2014/main" id="{09F6BAD3-2CCF-401A-A0F6-F9170E584B98}"/>
              </a:ext>
            </a:extLst>
          </p:cNvPr>
          <p:cNvSpPr txBox="1"/>
          <p:nvPr/>
        </p:nvSpPr>
        <p:spPr>
          <a:xfrm>
            <a:off x="251520" y="1988840"/>
            <a:ext cx="4860540" cy="4524315"/>
          </a:xfrm>
          <a:prstGeom prst="rect">
            <a:avLst/>
          </a:prstGeom>
          <a:solidFill>
            <a:schemeClr val="bg1"/>
          </a:solidFill>
        </p:spPr>
        <p:txBody>
          <a:bodyPr wrap="square" rtlCol="0">
            <a:spAutoFit/>
          </a:bodyPr>
          <a:lstStyle/>
          <a:p>
            <a:r>
              <a:rPr lang="en-US" dirty="0"/>
              <a:t>Black grouse</a:t>
            </a:r>
          </a:p>
          <a:p>
            <a:r>
              <a:rPr lang="en-US" dirty="0"/>
              <a:t>The size of a chicken and it may even look a little like it. The female black grouse is brown, the male is blue-black. Unfortunately, the black grouse likes a large amount of space, which is no longer available in our country today. That is why the species has declined sharply and there are still about 15 in the Netherlands. These are all located on the </a:t>
            </a:r>
            <a:r>
              <a:rPr lang="en-US" dirty="0" err="1"/>
              <a:t>Sallantse</a:t>
            </a:r>
            <a:r>
              <a:rPr lang="en-US" dirty="0"/>
              <a:t> </a:t>
            </a:r>
            <a:r>
              <a:rPr lang="en-US" dirty="0" err="1"/>
              <a:t>Heuvelrug</a:t>
            </a:r>
            <a:r>
              <a:rPr lang="en-US" dirty="0"/>
              <a:t>. Little is needed to make the animal disappear from the Netherlands, for example if too many males are born and too few females are born. The black grouse is famous for its courtship behavior. The males walk around each other with spread tail feathers early in the morning. During the day, more and more females come to encourage the men.</a:t>
            </a:r>
            <a:endParaRPr lang="nl-NL" dirty="0"/>
          </a:p>
        </p:txBody>
      </p:sp>
      <p:sp>
        <p:nvSpPr>
          <p:cNvPr id="6" name="Titel 1">
            <a:extLst>
              <a:ext uri="{FF2B5EF4-FFF2-40B4-BE49-F238E27FC236}">
                <a16:creationId xmlns:a16="http://schemas.microsoft.com/office/drawing/2014/main" id="{A13BDF1E-45B6-4001-842F-C8514739455A}"/>
              </a:ext>
            </a:extLst>
          </p:cNvPr>
          <p:cNvSpPr>
            <a:spLocks noGrp="1"/>
          </p:cNvSpPr>
          <p:nvPr>
            <p:ph type="ctrTitle"/>
          </p:nvPr>
        </p:nvSpPr>
        <p:spPr>
          <a:xfrm>
            <a:off x="697260" y="980728"/>
            <a:ext cx="7749480" cy="794469"/>
          </a:xfrm>
          <a:custGeom>
            <a:avLst/>
            <a:gdLst>
              <a:gd name="connsiteX0" fmla="*/ 0 w 7749480"/>
              <a:gd name="connsiteY0" fmla="*/ 0 h 794469"/>
              <a:gd name="connsiteX1" fmla="*/ 596114 w 7749480"/>
              <a:gd name="connsiteY1" fmla="*/ 0 h 794469"/>
              <a:gd name="connsiteX2" fmla="*/ 1347217 w 7749480"/>
              <a:gd name="connsiteY2" fmla="*/ 0 h 794469"/>
              <a:gd name="connsiteX3" fmla="*/ 2098321 w 7749480"/>
              <a:gd name="connsiteY3" fmla="*/ 0 h 794469"/>
              <a:gd name="connsiteX4" fmla="*/ 2461950 w 7749480"/>
              <a:gd name="connsiteY4" fmla="*/ 0 h 794469"/>
              <a:gd name="connsiteX5" fmla="*/ 2825580 w 7749480"/>
              <a:gd name="connsiteY5" fmla="*/ 0 h 794469"/>
              <a:gd name="connsiteX6" fmla="*/ 3344199 w 7749480"/>
              <a:gd name="connsiteY6" fmla="*/ 0 h 794469"/>
              <a:gd name="connsiteX7" fmla="*/ 3707828 w 7749480"/>
              <a:gd name="connsiteY7" fmla="*/ 0 h 794469"/>
              <a:gd name="connsiteX8" fmla="*/ 4381437 w 7749480"/>
              <a:gd name="connsiteY8" fmla="*/ 0 h 794469"/>
              <a:gd name="connsiteX9" fmla="*/ 4900056 w 7749480"/>
              <a:gd name="connsiteY9" fmla="*/ 0 h 794469"/>
              <a:gd name="connsiteX10" fmla="*/ 5573664 w 7749480"/>
              <a:gd name="connsiteY10" fmla="*/ 0 h 794469"/>
              <a:gd name="connsiteX11" fmla="*/ 6014789 w 7749480"/>
              <a:gd name="connsiteY11" fmla="*/ 0 h 794469"/>
              <a:gd name="connsiteX12" fmla="*/ 6533408 w 7749480"/>
              <a:gd name="connsiteY12" fmla="*/ 0 h 794469"/>
              <a:gd name="connsiteX13" fmla="*/ 6974532 w 7749480"/>
              <a:gd name="connsiteY13" fmla="*/ 0 h 794469"/>
              <a:gd name="connsiteX14" fmla="*/ 7749480 w 7749480"/>
              <a:gd name="connsiteY14" fmla="*/ 0 h 794469"/>
              <a:gd name="connsiteX15" fmla="*/ 7749480 w 7749480"/>
              <a:gd name="connsiteY15" fmla="*/ 405179 h 794469"/>
              <a:gd name="connsiteX16" fmla="*/ 7749480 w 7749480"/>
              <a:gd name="connsiteY16" fmla="*/ 794469 h 794469"/>
              <a:gd name="connsiteX17" fmla="*/ 7385851 w 7749480"/>
              <a:gd name="connsiteY17" fmla="*/ 794469 h 794469"/>
              <a:gd name="connsiteX18" fmla="*/ 7022221 w 7749480"/>
              <a:gd name="connsiteY18" fmla="*/ 794469 h 794469"/>
              <a:gd name="connsiteX19" fmla="*/ 6271118 w 7749480"/>
              <a:gd name="connsiteY19" fmla="*/ 794469 h 794469"/>
              <a:gd name="connsiteX20" fmla="*/ 5752499 w 7749480"/>
              <a:gd name="connsiteY20" fmla="*/ 794469 h 794469"/>
              <a:gd name="connsiteX21" fmla="*/ 5233880 w 7749480"/>
              <a:gd name="connsiteY21" fmla="*/ 794469 h 794469"/>
              <a:gd name="connsiteX22" fmla="*/ 4482776 w 7749480"/>
              <a:gd name="connsiteY22" fmla="*/ 794469 h 794469"/>
              <a:gd name="connsiteX23" fmla="*/ 4119147 w 7749480"/>
              <a:gd name="connsiteY23" fmla="*/ 794469 h 794469"/>
              <a:gd name="connsiteX24" fmla="*/ 3678022 w 7749480"/>
              <a:gd name="connsiteY24" fmla="*/ 794469 h 794469"/>
              <a:gd name="connsiteX25" fmla="*/ 3081909 w 7749480"/>
              <a:gd name="connsiteY25" fmla="*/ 794469 h 794469"/>
              <a:gd name="connsiteX26" fmla="*/ 2485795 w 7749480"/>
              <a:gd name="connsiteY26" fmla="*/ 794469 h 794469"/>
              <a:gd name="connsiteX27" fmla="*/ 1889681 w 7749480"/>
              <a:gd name="connsiteY27" fmla="*/ 794469 h 794469"/>
              <a:gd name="connsiteX28" fmla="*/ 1216072 w 7749480"/>
              <a:gd name="connsiteY28" fmla="*/ 794469 h 794469"/>
              <a:gd name="connsiteX29" fmla="*/ 774948 w 7749480"/>
              <a:gd name="connsiteY29" fmla="*/ 794469 h 794469"/>
              <a:gd name="connsiteX30" fmla="*/ 0 w 7749480"/>
              <a:gd name="connsiteY30" fmla="*/ 794469 h 794469"/>
              <a:gd name="connsiteX31" fmla="*/ 0 w 7749480"/>
              <a:gd name="connsiteY31" fmla="*/ 413124 h 794469"/>
              <a:gd name="connsiteX32" fmla="*/ 0 w 7749480"/>
              <a:gd name="connsiteY32" fmla="*/ 0 h 794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7749480" h="794469" fill="none" extrusionOk="0">
                <a:moveTo>
                  <a:pt x="0" y="0"/>
                </a:moveTo>
                <a:cubicBezTo>
                  <a:pt x="150115" y="-2376"/>
                  <a:pt x="344898" y="27480"/>
                  <a:pt x="596114" y="0"/>
                </a:cubicBezTo>
                <a:cubicBezTo>
                  <a:pt x="847330" y="-27480"/>
                  <a:pt x="1020046" y="72809"/>
                  <a:pt x="1347217" y="0"/>
                </a:cubicBezTo>
                <a:cubicBezTo>
                  <a:pt x="1674388" y="-72809"/>
                  <a:pt x="1857460" y="26327"/>
                  <a:pt x="2098321" y="0"/>
                </a:cubicBezTo>
                <a:cubicBezTo>
                  <a:pt x="2339182" y="-26327"/>
                  <a:pt x="2340364" y="14919"/>
                  <a:pt x="2461950" y="0"/>
                </a:cubicBezTo>
                <a:cubicBezTo>
                  <a:pt x="2583536" y="-14919"/>
                  <a:pt x="2711001" y="13638"/>
                  <a:pt x="2825580" y="0"/>
                </a:cubicBezTo>
                <a:cubicBezTo>
                  <a:pt x="2940159" y="-13638"/>
                  <a:pt x="3175173" y="23626"/>
                  <a:pt x="3344199" y="0"/>
                </a:cubicBezTo>
                <a:cubicBezTo>
                  <a:pt x="3513225" y="-23626"/>
                  <a:pt x="3601620" y="39427"/>
                  <a:pt x="3707828" y="0"/>
                </a:cubicBezTo>
                <a:cubicBezTo>
                  <a:pt x="3814036" y="-39427"/>
                  <a:pt x="4209351" y="15323"/>
                  <a:pt x="4381437" y="0"/>
                </a:cubicBezTo>
                <a:cubicBezTo>
                  <a:pt x="4553523" y="-15323"/>
                  <a:pt x="4708827" y="51337"/>
                  <a:pt x="4900056" y="0"/>
                </a:cubicBezTo>
                <a:cubicBezTo>
                  <a:pt x="5091285" y="-51337"/>
                  <a:pt x="5408309" y="56726"/>
                  <a:pt x="5573664" y="0"/>
                </a:cubicBezTo>
                <a:cubicBezTo>
                  <a:pt x="5739019" y="-56726"/>
                  <a:pt x="5869201" y="29530"/>
                  <a:pt x="6014789" y="0"/>
                </a:cubicBezTo>
                <a:cubicBezTo>
                  <a:pt x="6160377" y="-29530"/>
                  <a:pt x="6360244" y="15208"/>
                  <a:pt x="6533408" y="0"/>
                </a:cubicBezTo>
                <a:cubicBezTo>
                  <a:pt x="6706572" y="-15208"/>
                  <a:pt x="6812019" y="9379"/>
                  <a:pt x="6974532" y="0"/>
                </a:cubicBezTo>
                <a:cubicBezTo>
                  <a:pt x="7137045" y="-9379"/>
                  <a:pt x="7540018" y="90231"/>
                  <a:pt x="7749480" y="0"/>
                </a:cubicBezTo>
                <a:cubicBezTo>
                  <a:pt x="7755546" y="102262"/>
                  <a:pt x="7739756" y="242239"/>
                  <a:pt x="7749480" y="405179"/>
                </a:cubicBezTo>
                <a:cubicBezTo>
                  <a:pt x="7759204" y="568119"/>
                  <a:pt x="7724170" y="700484"/>
                  <a:pt x="7749480" y="794469"/>
                </a:cubicBezTo>
                <a:cubicBezTo>
                  <a:pt x="7597240" y="837937"/>
                  <a:pt x="7464988" y="764424"/>
                  <a:pt x="7385851" y="794469"/>
                </a:cubicBezTo>
                <a:cubicBezTo>
                  <a:pt x="7306714" y="824514"/>
                  <a:pt x="7158764" y="763825"/>
                  <a:pt x="7022221" y="794469"/>
                </a:cubicBezTo>
                <a:cubicBezTo>
                  <a:pt x="6885678" y="825113"/>
                  <a:pt x="6497547" y="751693"/>
                  <a:pt x="6271118" y="794469"/>
                </a:cubicBezTo>
                <a:cubicBezTo>
                  <a:pt x="6044689" y="837245"/>
                  <a:pt x="5974665" y="758188"/>
                  <a:pt x="5752499" y="794469"/>
                </a:cubicBezTo>
                <a:cubicBezTo>
                  <a:pt x="5530333" y="830750"/>
                  <a:pt x="5491507" y="762856"/>
                  <a:pt x="5233880" y="794469"/>
                </a:cubicBezTo>
                <a:cubicBezTo>
                  <a:pt x="4976253" y="826082"/>
                  <a:pt x="4638177" y="758391"/>
                  <a:pt x="4482776" y="794469"/>
                </a:cubicBezTo>
                <a:cubicBezTo>
                  <a:pt x="4327375" y="830547"/>
                  <a:pt x="4286032" y="752933"/>
                  <a:pt x="4119147" y="794469"/>
                </a:cubicBezTo>
                <a:cubicBezTo>
                  <a:pt x="3952262" y="836005"/>
                  <a:pt x="3885894" y="789049"/>
                  <a:pt x="3678022" y="794469"/>
                </a:cubicBezTo>
                <a:cubicBezTo>
                  <a:pt x="3470151" y="799889"/>
                  <a:pt x="3240409" y="779358"/>
                  <a:pt x="3081909" y="794469"/>
                </a:cubicBezTo>
                <a:cubicBezTo>
                  <a:pt x="2923409" y="809580"/>
                  <a:pt x="2680788" y="750128"/>
                  <a:pt x="2485795" y="794469"/>
                </a:cubicBezTo>
                <a:cubicBezTo>
                  <a:pt x="2290802" y="838810"/>
                  <a:pt x="2053611" y="737794"/>
                  <a:pt x="1889681" y="794469"/>
                </a:cubicBezTo>
                <a:cubicBezTo>
                  <a:pt x="1725751" y="851144"/>
                  <a:pt x="1401472" y="754458"/>
                  <a:pt x="1216072" y="794469"/>
                </a:cubicBezTo>
                <a:cubicBezTo>
                  <a:pt x="1030672" y="834480"/>
                  <a:pt x="953268" y="793363"/>
                  <a:pt x="774948" y="794469"/>
                </a:cubicBezTo>
                <a:cubicBezTo>
                  <a:pt x="596628" y="795575"/>
                  <a:pt x="183903" y="746117"/>
                  <a:pt x="0" y="794469"/>
                </a:cubicBezTo>
                <a:cubicBezTo>
                  <a:pt x="-2239" y="649257"/>
                  <a:pt x="24983" y="580965"/>
                  <a:pt x="0" y="413124"/>
                </a:cubicBezTo>
                <a:cubicBezTo>
                  <a:pt x="-24983" y="245283"/>
                  <a:pt x="12312" y="129497"/>
                  <a:pt x="0" y="0"/>
                </a:cubicBezTo>
                <a:close/>
              </a:path>
              <a:path w="7749480" h="794469" stroke="0" extrusionOk="0">
                <a:moveTo>
                  <a:pt x="0" y="0"/>
                </a:moveTo>
                <a:cubicBezTo>
                  <a:pt x="277343" y="-56544"/>
                  <a:pt x="423908" y="38813"/>
                  <a:pt x="596114" y="0"/>
                </a:cubicBezTo>
                <a:cubicBezTo>
                  <a:pt x="768320" y="-38813"/>
                  <a:pt x="1061338" y="53765"/>
                  <a:pt x="1269722" y="0"/>
                </a:cubicBezTo>
                <a:cubicBezTo>
                  <a:pt x="1478106" y="-53765"/>
                  <a:pt x="1714724" y="43553"/>
                  <a:pt x="2020826" y="0"/>
                </a:cubicBezTo>
                <a:cubicBezTo>
                  <a:pt x="2326928" y="-43553"/>
                  <a:pt x="2227648" y="43610"/>
                  <a:pt x="2384455" y="0"/>
                </a:cubicBezTo>
                <a:cubicBezTo>
                  <a:pt x="2541262" y="-43610"/>
                  <a:pt x="2624799" y="22267"/>
                  <a:pt x="2748085" y="0"/>
                </a:cubicBezTo>
                <a:cubicBezTo>
                  <a:pt x="2871371" y="-22267"/>
                  <a:pt x="2971846" y="47320"/>
                  <a:pt x="3189209" y="0"/>
                </a:cubicBezTo>
                <a:cubicBezTo>
                  <a:pt x="3406572" y="-47320"/>
                  <a:pt x="3629554" y="6256"/>
                  <a:pt x="3785323" y="0"/>
                </a:cubicBezTo>
                <a:cubicBezTo>
                  <a:pt x="3941092" y="-6256"/>
                  <a:pt x="4363927" y="64378"/>
                  <a:pt x="4536426" y="0"/>
                </a:cubicBezTo>
                <a:cubicBezTo>
                  <a:pt x="4708925" y="-64378"/>
                  <a:pt x="5102537" y="21581"/>
                  <a:pt x="5287530" y="0"/>
                </a:cubicBezTo>
                <a:cubicBezTo>
                  <a:pt x="5472523" y="-21581"/>
                  <a:pt x="5497688" y="25812"/>
                  <a:pt x="5651159" y="0"/>
                </a:cubicBezTo>
                <a:cubicBezTo>
                  <a:pt x="5804630" y="-25812"/>
                  <a:pt x="5892706" y="21767"/>
                  <a:pt x="6014789" y="0"/>
                </a:cubicBezTo>
                <a:cubicBezTo>
                  <a:pt x="6136872" y="-21767"/>
                  <a:pt x="6456772" y="53115"/>
                  <a:pt x="6688397" y="0"/>
                </a:cubicBezTo>
                <a:cubicBezTo>
                  <a:pt x="6920022" y="-53115"/>
                  <a:pt x="7368262" y="65316"/>
                  <a:pt x="7749480" y="0"/>
                </a:cubicBezTo>
                <a:cubicBezTo>
                  <a:pt x="7779623" y="99262"/>
                  <a:pt x="7725256" y="231872"/>
                  <a:pt x="7749480" y="397235"/>
                </a:cubicBezTo>
                <a:cubicBezTo>
                  <a:pt x="7773704" y="562598"/>
                  <a:pt x="7728735" y="703924"/>
                  <a:pt x="7749480" y="794469"/>
                </a:cubicBezTo>
                <a:cubicBezTo>
                  <a:pt x="7555470" y="855774"/>
                  <a:pt x="7317518" y="729615"/>
                  <a:pt x="7153366" y="794469"/>
                </a:cubicBezTo>
                <a:cubicBezTo>
                  <a:pt x="6989214" y="859323"/>
                  <a:pt x="6896083" y="766699"/>
                  <a:pt x="6789737" y="794469"/>
                </a:cubicBezTo>
                <a:cubicBezTo>
                  <a:pt x="6683391" y="822239"/>
                  <a:pt x="6535017" y="754515"/>
                  <a:pt x="6426107" y="794469"/>
                </a:cubicBezTo>
                <a:cubicBezTo>
                  <a:pt x="6317197" y="834423"/>
                  <a:pt x="6043586" y="744788"/>
                  <a:pt x="5907488" y="794469"/>
                </a:cubicBezTo>
                <a:cubicBezTo>
                  <a:pt x="5771390" y="844150"/>
                  <a:pt x="5479084" y="732582"/>
                  <a:pt x="5233880" y="794469"/>
                </a:cubicBezTo>
                <a:cubicBezTo>
                  <a:pt x="4988676" y="856356"/>
                  <a:pt x="4971650" y="772404"/>
                  <a:pt x="4792755" y="794469"/>
                </a:cubicBezTo>
                <a:cubicBezTo>
                  <a:pt x="4613860" y="816534"/>
                  <a:pt x="4434576" y="739141"/>
                  <a:pt x="4274136" y="794469"/>
                </a:cubicBezTo>
                <a:cubicBezTo>
                  <a:pt x="4113696" y="849797"/>
                  <a:pt x="3879779" y="744463"/>
                  <a:pt x="3523033" y="794469"/>
                </a:cubicBezTo>
                <a:cubicBezTo>
                  <a:pt x="3166287" y="844475"/>
                  <a:pt x="3181083" y="776325"/>
                  <a:pt x="2849424" y="794469"/>
                </a:cubicBezTo>
                <a:cubicBezTo>
                  <a:pt x="2517765" y="812613"/>
                  <a:pt x="2588563" y="767896"/>
                  <a:pt x="2408300" y="794469"/>
                </a:cubicBezTo>
                <a:cubicBezTo>
                  <a:pt x="2228037" y="821042"/>
                  <a:pt x="2207531" y="757783"/>
                  <a:pt x="2044670" y="794469"/>
                </a:cubicBezTo>
                <a:cubicBezTo>
                  <a:pt x="1881809" y="831155"/>
                  <a:pt x="1643625" y="737107"/>
                  <a:pt x="1448557" y="794469"/>
                </a:cubicBezTo>
                <a:cubicBezTo>
                  <a:pt x="1253489" y="851831"/>
                  <a:pt x="1103699" y="755286"/>
                  <a:pt x="852443" y="794469"/>
                </a:cubicBezTo>
                <a:cubicBezTo>
                  <a:pt x="601187" y="833652"/>
                  <a:pt x="375074" y="784631"/>
                  <a:pt x="0" y="794469"/>
                </a:cubicBezTo>
                <a:cubicBezTo>
                  <a:pt x="-19988" y="681786"/>
                  <a:pt x="43983" y="556177"/>
                  <a:pt x="0" y="397235"/>
                </a:cubicBezTo>
                <a:cubicBezTo>
                  <a:pt x="-43983" y="238293"/>
                  <a:pt x="41298" y="145869"/>
                  <a:pt x="0" y="0"/>
                </a:cubicBezTo>
                <a:close/>
              </a:path>
            </a:pathLst>
          </a:custGeom>
          <a:solidFill>
            <a:schemeClr val="bg2">
              <a:lumMod val="25000"/>
            </a:schemeClr>
          </a:solidFill>
          <a:ln>
            <a:solidFill>
              <a:schemeClr val="bg2">
                <a:lumMod val="25000"/>
              </a:schemeClr>
            </a:solidFill>
            <a:extLst>
              <a:ext uri="{C807C97D-BFC1-408E-A445-0C87EB9F89A2}">
                <ask:lineSketchStyleProps xmlns:ask="http://schemas.microsoft.com/office/drawing/2018/sketchyshapes" sd="3587394051">
                  <ask:type>
                    <ask:lineSketchScribble/>
                  </ask:type>
                </ask:lineSketchStyleProps>
              </a:ext>
            </a:extLst>
          </a:ln>
        </p:spPr>
        <p:txBody>
          <a:bodyPr>
            <a:noAutofit/>
          </a:bodyPr>
          <a:lstStyle/>
          <a:p>
            <a:r>
              <a:rPr lang="nl-NL" sz="4800" dirty="0" err="1">
                <a:solidFill>
                  <a:schemeClr val="bg1"/>
                </a:solidFill>
                <a:latin typeface="Agency FB" panose="020B0503020202020204" pitchFamily="34" charset="0"/>
              </a:rPr>
              <a:t>Endangered</a:t>
            </a:r>
            <a:r>
              <a:rPr lang="nl-NL" sz="4800" dirty="0">
                <a:solidFill>
                  <a:schemeClr val="bg1"/>
                </a:solidFill>
                <a:latin typeface="Agency FB" panose="020B0503020202020204" pitchFamily="34" charset="0"/>
              </a:rPr>
              <a:t> </a:t>
            </a:r>
            <a:r>
              <a:rPr lang="nl-NL" sz="4800" dirty="0" err="1">
                <a:solidFill>
                  <a:schemeClr val="bg1"/>
                </a:solidFill>
                <a:latin typeface="Agency FB" panose="020B0503020202020204" pitchFamily="34" charset="0"/>
              </a:rPr>
              <a:t>animals</a:t>
            </a:r>
            <a:r>
              <a:rPr lang="nl-NL" sz="4800" dirty="0">
                <a:solidFill>
                  <a:schemeClr val="bg1"/>
                </a:solidFill>
                <a:latin typeface="Agency FB" panose="020B0503020202020204" pitchFamily="34" charset="0"/>
              </a:rPr>
              <a:t> in </a:t>
            </a:r>
            <a:r>
              <a:rPr lang="nl-NL" sz="4800" dirty="0" err="1">
                <a:solidFill>
                  <a:schemeClr val="bg1"/>
                </a:solidFill>
                <a:latin typeface="Agency FB" panose="020B0503020202020204" pitchFamily="34" charset="0"/>
              </a:rPr>
              <a:t>the</a:t>
            </a:r>
            <a:r>
              <a:rPr lang="nl-NL" sz="4800" dirty="0">
                <a:solidFill>
                  <a:schemeClr val="bg1"/>
                </a:solidFill>
                <a:latin typeface="Agency FB" panose="020B0503020202020204" pitchFamily="34" charset="0"/>
              </a:rPr>
              <a:t> Netherlands</a:t>
            </a:r>
          </a:p>
        </p:txBody>
      </p:sp>
      <p:pic>
        <p:nvPicPr>
          <p:cNvPr id="5" name="Afbeelding 4">
            <a:extLst>
              <a:ext uri="{FF2B5EF4-FFF2-40B4-BE49-F238E27FC236}">
                <a16:creationId xmlns:a16="http://schemas.microsoft.com/office/drawing/2014/main" id="{258A54D7-9707-4FED-8B4E-7AD478E5BA87}"/>
              </a:ext>
            </a:extLst>
          </p:cNvPr>
          <p:cNvPicPr>
            <a:picLocks noChangeAspect="1"/>
          </p:cNvPicPr>
          <p:nvPr/>
        </p:nvPicPr>
        <p:blipFill>
          <a:blip r:embed="rId2"/>
          <a:stretch>
            <a:fillRect/>
          </a:stretch>
        </p:blipFill>
        <p:spPr>
          <a:xfrm>
            <a:off x="5299443" y="2780928"/>
            <a:ext cx="3593037" cy="2573111"/>
          </a:xfrm>
          <a:prstGeom prst="rect">
            <a:avLst/>
          </a:prstGeom>
        </p:spPr>
      </p:pic>
    </p:spTree>
    <p:extLst>
      <p:ext uri="{BB962C8B-B14F-4D97-AF65-F5344CB8AC3E}">
        <p14:creationId xmlns:p14="http://schemas.microsoft.com/office/powerpoint/2010/main" val="7543905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vak 6">
            <a:extLst>
              <a:ext uri="{FF2B5EF4-FFF2-40B4-BE49-F238E27FC236}">
                <a16:creationId xmlns:a16="http://schemas.microsoft.com/office/drawing/2014/main" id="{09F6BAD3-2CCF-401A-A0F6-F9170E584B98}"/>
              </a:ext>
            </a:extLst>
          </p:cNvPr>
          <p:cNvSpPr txBox="1"/>
          <p:nvPr/>
        </p:nvSpPr>
        <p:spPr>
          <a:xfrm>
            <a:off x="561864" y="1700808"/>
            <a:ext cx="8280920" cy="2585323"/>
          </a:xfrm>
          <a:prstGeom prst="rect">
            <a:avLst/>
          </a:prstGeom>
          <a:solidFill>
            <a:schemeClr val="bg1"/>
          </a:solidFill>
        </p:spPr>
        <p:txBody>
          <a:bodyPr wrap="square" rtlCol="0">
            <a:spAutoFit/>
          </a:bodyPr>
          <a:lstStyle/>
          <a:p>
            <a:r>
              <a:rPr lang="en-US" dirty="0"/>
              <a:t>Fire salamander</a:t>
            </a:r>
          </a:p>
          <a:p>
            <a:r>
              <a:rPr lang="en-US" dirty="0"/>
              <a:t>Dutch only land salamander! And it is also the largest in Europe. At 20 centimeters, he is a big boy. 25 cm fire salamanders have even been seen. In the Netherlands, the fire salamander only occurs in the extreme tip of Limburg. He owes his name to the fact that he likes to hide in firewood. It has nothing to do with its color, even if it is shiny black with bright yellow stripes. These colors make it easy to recognize and that is the intention. It scares off other animals. The skin of the fire salamander is full of poisonous glands and the bright colors make it clear to other predators. Fire salamanders can live up to 20 years in the wild.</a:t>
            </a:r>
            <a:endParaRPr lang="nl-NL" dirty="0"/>
          </a:p>
        </p:txBody>
      </p:sp>
      <p:sp>
        <p:nvSpPr>
          <p:cNvPr id="6" name="Titel 1">
            <a:extLst>
              <a:ext uri="{FF2B5EF4-FFF2-40B4-BE49-F238E27FC236}">
                <a16:creationId xmlns:a16="http://schemas.microsoft.com/office/drawing/2014/main" id="{7388D05C-5D66-4329-A984-5D652811D37D}"/>
              </a:ext>
            </a:extLst>
          </p:cNvPr>
          <p:cNvSpPr>
            <a:spLocks noGrp="1"/>
          </p:cNvSpPr>
          <p:nvPr>
            <p:ph type="ctrTitle"/>
          </p:nvPr>
        </p:nvSpPr>
        <p:spPr>
          <a:xfrm>
            <a:off x="827584" y="764704"/>
            <a:ext cx="7749480" cy="794469"/>
          </a:xfrm>
          <a:custGeom>
            <a:avLst/>
            <a:gdLst>
              <a:gd name="connsiteX0" fmla="*/ 0 w 7749480"/>
              <a:gd name="connsiteY0" fmla="*/ 0 h 794469"/>
              <a:gd name="connsiteX1" fmla="*/ 596114 w 7749480"/>
              <a:gd name="connsiteY1" fmla="*/ 0 h 794469"/>
              <a:gd name="connsiteX2" fmla="*/ 1347217 w 7749480"/>
              <a:gd name="connsiteY2" fmla="*/ 0 h 794469"/>
              <a:gd name="connsiteX3" fmla="*/ 2098321 w 7749480"/>
              <a:gd name="connsiteY3" fmla="*/ 0 h 794469"/>
              <a:gd name="connsiteX4" fmla="*/ 2461950 w 7749480"/>
              <a:gd name="connsiteY4" fmla="*/ 0 h 794469"/>
              <a:gd name="connsiteX5" fmla="*/ 2825580 w 7749480"/>
              <a:gd name="connsiteY5" fmla="*/ 0 h 794469"/>
              <a:gd name="connsiteX6" fmla="*/ 3344199 w 7749480"/>
              <a:gd name="connsiteY6" fmla="*/ 0 h 794469"/>
              <a:gd name="connsiteX7" fmla="*/ 3707828 w 7749480"/>
              <a:gd name="connsiteY7" fmla="*/ 0 h 794469"/>
              <a:gd name="connsiteX8" fmla="*/ 4381437 w 7749480"/>
              <a:gd name="connsiteY8" fmla="*/ 0 h 794469"/>
              <a:gd name="connsiteX9" fmla="*/ 4900056 w 7749480"/>
              <a:gd name="connsiteY9" fmla="*/ 0 h 794469"/>
              <a:gd name="connsiteX10" fmla="*/ 5573664 w 7749480"/>
              <a:gd name="connsiteY10" fmla="*/ 0 h 794469"/>
              <a:gd name="connsiteX11" fmla="*/ 6014789 w 7749480"/>
              <a:gd name="connsiteY11" fmla="*/ 0 h 794469"/>
              <a:gd name="connsiteX12" fmla="*/ 6533408 w 7749480"/>
              <a:gd name="connsiteY12" fmla="*/ 0 h 794469"/>
              <a:gd name="connsiteX13" fmla="*/ 6974532 w 7749480"/>
              <a:gd name="connsiteY13" fmla="*/ 0 h 794469"/>
              <a:gd name="connsiteX14" fmla="*/ 7749480 w 7749480"/>
              <a:gd name="connsiteY14" fmla="*/ 0 h 794469"/>
              <a:gd name="connsiteX15" fmla="*/ 7749480 w 7749480"/>
              <a:gd name="connsiteY15" fmla="*/ 405179 h 794469"/>
              <a:gd name="connsiteX16" fmla="*/ 7749480 w 7749480"/>
              <a:gd name="connsiteY16" fmla="*/ 794469 h 794469"/>
              <a:gd name="connsiteX17" fmla="*/ 7385851 w 7749480"/>
              <a:gd name="connsiteY17" fmla="*/ 794469 h 794469"/>
              <a:gd name="connsiteX18" fmla="*/ 7022221 w 7749480"/>
              <a:gd name="connsiteY18" fmla="*/ 794469 h 794469"/>
              <a:gd name="connsiteX19" fmla="*/ 6271118 w 7749480"/>
              <a:gd name="connsiteY19" fmla="*/ 794469 h 794469"/>
              <a:gd name="connsiteX20" fmla="*/ 5752499 w 7749480"/>
              <a:gd name="connsiteY20" fmla="*/ 794469 h 794469"/>
              <a:gd name="connsiteX21" fmla="*/ 5233880 w 7749480"/>
              <a:gd name="connsiteY21" fmla="*/ 794469 h 794469"/>
              <a:gd name="connsiteX22" fmla="*/ 4482776 w 7749480"/>
              <a:gd name="connsiteY22" fmla="*/ 794469 h 794469"/>
              <a:gd name="connsiteX23" fmla="*/ 4119147 w 7749480"/>
              <a:gd name="connsiteY23" fmla="*/ 794469 h 794469"/>
              <a:gd name="connsiteX24" fmla="*/ 3678022 w 7749480"/>
              <a:gd name="connsiteY24" fmla="*/ 794469 h 794469"/>
              <a:gd name="connsiteX25" fmla="*/ 3081909 w 7749480"/>
              <a:gd name="connsiteY25" fmla="*/ 794469 h 794469"/>
              <a:gd name="connsiteX26" fmla="*/ 2485795 w 7749480"/>
              <a:gd name="connsiteY26" fmla="*/ 794469 h 794469"/>
              <a:gd name="connsiteX27" fmla="*/ 1889681 w 7749480"/>
              <a:gd name="connsiteY27" fmla="*/ 794469 h 794469"/>
              <a:gd name="connsiteX28" fmla="*/ 1216072 w 7749480"/>
              <a:gd name="connsiteY28" fmla="*/ 794469 h 794469"/>
              <a:gd name="connsiteX29" fmla="*/ 774948 w 7749480"/>
              <a:gd name="connsiteY29" fmla="*/ 794469 h 794469"/>
              <a:gd name="connsiteX30" fmla="*/ 0 w 7749480"/>
              <a:gd name="connsiteY30" fmla="*/ 794469 h 794469"/>
              <a:gd name="connsiteX31" fmla="*/ 0 w 7749480"/>
              <a:gd name="connsiteY31" fmla="*/ 413124 h 794469"/>
              <a:gd name="connsiteX32" fmla="*/ 0 w 7749480"/>
              <a:gd name="connsiteY32" fmla="*/ 0 h 794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7749480" h="794469" fill="none" extrusionOk="0">
                <a:moveTo>
                  <a:pt x="0" y="0"/>
                </a:moveTo>
                <a:cubicBezTo>
                  <a:pt x="150115" y="-2376"/>
                  <a:pt x="344898" y="27480"/>
                  <a:pt x="596114" y="0"/>
                </a:cubicBezTo>
                <a:cubicBezTo>
                  <a:pt x="847330" y="-27480"/>
                  <a:pt x="1020046" y="72809"/>
                  <a:pt x="1347217" y="0"/>
                </a:cubicBezTo>
                <a:cubicBezTo>
                  <a:pt x="1674388" y="-72809"/>
                  <a:pt x="1857460" y="26327"/>
                  <a:pt x="2098321" y="0"/>
                </a:cubicBezTo>
                <a:cubicBezTo>
                  <a:pt x="2339182" y="-26327"/>
                  <a:pt x="2340364" y="14919"/>
                  <a:pt x="2461950" y="0"/>
                </a:cubicBezTo>
                <a:cubicBezTo>
                  <a:pt x="2583536" y="-14919"/>
                  <a:pt x="2711001" y="13638"/>
                  <a:pt x="2825580" y="0"/>
                </a:cubicBezTo>
                <a:cubicBezTo>
                  <a:pt x="2940159" y="-13638"/>
                  <a:pt x="3175173" y="23626"/>
                  <a:pt x="3344199" y="0"/>
                </a:cubicBezTo>
                <a:cubicBezTo>
                  <a:pt x="3513225" y="-23626"/>
                  <a:pt x="3601620" y="39427"/>
                  <a:pt x="3707828" y="0"/>
                </a:cubicBezTo>
                <a:cubicBezTo>
                  <a:pt x="3814036" y="-39427"/>
                  <a:pt x="4209351" y="15323"/>
                  <a:pt x="4381437" y="0"/>
                </a:cubicBezTo>
                <a:cubicBezTo>
                  <a:pt x="4553523" y="-15323"/>
                  <a:pt x="4708827" y="51337"/>
                  <a:pt x="4900056" y="0"/>
                </a:cubicBezTo>
                <a:cubicBezTo>
                  <a:pt x="5091285" y="-51337"/>
                  <a:pt x="5408309" y="56726"/>
                  <a:pt x="5573664" y="0"/>
                </a:cubicBezTo>
                <a:cubicBezTo>
                  <a:pt x="5739019" y="-56726"/>
                  <a:pt x="5869201" y="29530"/>
                  <a:pt x="6014789" y="0"/>
                </a:cubicBezTo>
                <a:cubicBezTo>
                  <a:pt x="6160377" y="-29530"/>
                  <a:pt x="6360244" y="15208"/>
                  <a:pt x="6533408" y="0"/>
                </a:cubicBezTo>
                <a:cubicBezTo>
                  <a:pt x="6706572" y="-15208"/>
                  <a:pt x="6812019" y="9379"/>
                  <a:pt x="6974532" y="0"/>
                </a:cubicBezTo>
                <a:cubicBezTo>
                  <a:pt x="7137045" y="-9379"/>
                  <a:pt x="7540018" y="90231"/>
                  <a:pt x="7749480" y="0"/>
                </a:cubicBezTo>
                <a:cubicBezTo>
                  <a:pt x="7755546" y="102262"/>
                  <a:pt x="7739756" y="242239"/>
                  <a:pt x="7749480" y="405179"/>
                </a:cubicBezTo>
                <a:cubicBezTo>
                  <a:pt x="7759204" y="568119"/>
                  <a:pt x="7724170" y="700484"/>
                  <a:pt x="7749480" y="794469"/>
                </a:cubicBezTo>
                <a:cubicBezTo>
                  <a:pt x="7597240" y="837937"/>
                  <a:pt x="7464988" y="764424"/>
                  <a:pt x="7385851" y="794469"/>
                </a:cubicBezTo>
                <a:cubicBezTo>
                  <a:pt x="7306714" y="824514"/>
                  <a:pt x="7158764" y="763825"/>
                  <a:pt x="7022221" y="794469"/>
                </a:cubicBezTo>
                <a:cubicBezTo>
                  <a:pt x="6885678" y="825113"/>
                  <a:pt x="6497547" y="751693"/>
                  <a:pt x="6271118" y="794469"/>
                </a:cubicBezTo>
                <a:cubicBezTo>
                  <a:pt x="6044689" y="837245"/>
                  <a:pt x="5974665" y="758188"/>
                  <a:pt x="5752499" y="794469"/>
                </a:cubicBezTo>
                <a:cubicBezTo>
                  <a:pt x="5530333" y="830750"/>
                  <a:pt x="5491507" y="762856"/>
                  <a:pt x="5233880" y="794469"/>
                </a:cubicBezTo>
                <a:cubicBezTo>
                  <a:pt x="4976253" y="826082"/>
                  <a:pt x="4638177" y="758391"/>
                  <a:pt x="4482776" y="794469"/>
                </a:cubicBezTo>
                <a:cubicBezTo>
                  <a:pt x="4327375" y="830547"/>
                  <a:pt x="4286032" y="752933"/>
                  <a:pt x="4119147" y="794469"/>
                </a:cubicBezTo>
                <a:cubicBezTo>
                  <a:pt x="3952262" y="836005"/>
                  <a:pt x="3885894" y="789049"/>
                  <a:pt x="3678022" y="794469"/>
                </a:cubicBezTo>
                <a:cubicBezTo>
                  <a:pt x="3470151" y="799889"/>
                  <a:pt x="3240409" y="779358"/>
                  <a:pt x="3081909" y="794469"/>
                </a:cubicBezTo>
                <a:cubicBezTo>
                  <a:pt x="2923409" y="809580"/>
                  <a:pt x="2680788" y="750128"/>
                  <a:pt x="2485795" y="794469"/>
                </a:cubicBezTo>
                <a:cubicBezTo>
                  <a:pt x="2290802" y="838810"/>
                  <a:pt x="2053611" y="737794"/>
                  <a:pt x="1889681" y="794469"/>
                </a:cubicBezTo>
                <a:cubicBezTo>
                  <a:pt x="1725751" y="851144"/>
                  <a:pt x="1401472" y="754458"/>
                  <a:pt x="1216072" y="794469"/>
                </a:cubicBezTo>
                <a:cubicBezTo>
                  <a:pt x="1030672" y="834480"/>
                  <a:pt x="953268" y="793363"/>
                  <a:pt x="774948" y="794469"/>
                </a:cubicBezTo>
                <a:cubicBezTo>
                  <a:pt x="596628" y="795575"/>
                  <a:pt x="183903" y="746117"/>
                  <a:pt x="0" y="794469"/>
                </a:cubicBezTo>
                <a:cubicBezTo>
                  <a:pt x="-2239" y="649257"/>
                  <a:pt x="24983" y="580965"/>
                  <a:pt x="0" y="413124"/>
                </a:cubicBezTo>
                <a:cubicBezTo>
                  <a:pt x="-24983" y="245283"/>
                  <a:pt x="12312" y="129497"/>
                  <a:pt x="0" y="0"/>
                </a:cubicBezTo>
                <a:close/>
              </a:path>
              <a:path w="7749480" h="794469" stroke="0" extrusionOk="0">
                <a:moveTo>
                  <a:pt x="0" y="0"/>
                </a:moveTo>
                <a:cubicBezTo>
                  <a:pt x="277343" y="-56544"/>
                  <a:pt x="423908" y="38813"/>
                  <a:pt x="596114" y="0"/>
                </a:cubicBezTo>
                <a:cubicBezTo>
                  <a:pt x="768320" y="-38813"/>
                  <a:pt x="1061338" y="53765"/>
                  <a:pt x="1269722" y="0"/>
                </a:cubicBezTo>
                <a:cubicBezTo>
                  <a:pt x="1478106" y="-53765"/>
                  <a:pt x="1714724" y="43553"/>
                  <a:pt x="2020826" y="0"/>
                </a:cubicBezTo>
                <a:cubicBezTo>
                  <a:pt x="2326928" y="-43553"/>
                  <a:pt x="2227648" y="43610"/>
                  <a:pt x="2384455" y="0"/>
                </a:cubicBezTo>
                <a:cubicBezTo>
                  <a:pt x="2541262" y="-43610"/>
                  <a:pt x="2624799" y="22267"/>
                  <a:pt x="2748085" y="0"/>
                </a:cubicBezTo>
                <a:cubicBezTo>
                  <a:pt x="2871371" y="-22267"/>
                  <a:pt x="2971846" y="47320"/>
                  <a:pt x="3189209" y="0"/>
                </a:cubicBezTo>
                <a:cubicBezTo>
                  <a:pt x="3406572" y="-47320"/>
                  <a:pt x="3629554" y="6256"/>
                  <a:pt x="3785323" y="0"/>
                </a:cubicBezTo>
                <a:cubicBezTo>
                  <a:pt x="3941092" y="-6256"/>
                  <a:pt x="4363927" y="64378"/>
                  <a:pt x="4536426" y="0"/>
                </a:cubicBezTo>
                <a:cubicBezTo>
                  <a:pt x="4708925" y="-64378"/>
                  <a:pt x="5102537" y="21581"/>
                  <a:pt x="5287530" y="0"/>
                </a:cubicBezTo>
                <a:cubicBezTo>
                  <a:pt x="5472523" y="-21581"/>
                  <a:pt x="5497688" y="25812"/>
                  <a:pt x="5651159" y="0"/>
                </a:cubicBezTo>
                <a:cubicBezTo>
                  <a:pt x="5804630" y="-25812"/>
                  <a:pt x="5892706" y="21767"/>
                  <a:pt x="6014789" y="0"/>
                </a:cubicBezTo>
                <a:cubicBezTo>
                  <a:pt x="6136872" y="-21767"/>
                  <a:pt x="6456772" y="53115"/>
                  <a:pt x="6688397" y="0"/>
                </a:cubicBezTo>
                <a:cubicBezTo>
                  <a:pt x="6920022" y="-53115"/>
                  <a:pt x="7368262" y="65316"/>
                  <a:pt x="7749480" y="0"/>
                </a:cubicBezTo>
                <a:cubicBezTo>
                  <a:pt x="7779623" y="99262"/>
                  <a:pt x="7725256" y="231872"/>
                  <a:pt x="7749480" y="397235"/>
                </a:cubicBezTo>
                <a:cubicBezTo>
                  <a:pt x="7773704" y="562598"/>
                  <a:pt x="7728735" y="703924"/>
                  <a:pt x="7749480" y="794469"/>
                </a:cubicBezTo>
                <a:cubicBezTo>
                  <a:pt x="7555470" y="855774"/>
                  <a:pt x="7317518" y="729615"/>
                  <a:pt x="7153366" y="794469"/>
                </a:cubicBezTo>
                <a:cubicBezTo>
                  <a:pt x="6989214" y="859323"/>
                  <a:pt x="6896083" y="766699"/>
                  <a:pt x="6789737" y="794469"/>
                </a:cubicBezTo>
                <a:cubicBezTo>
                  <a:pt x="6683391" y="822239"/>
                  <a:pt x="6535017" y="754515"/>
                  <a:pt x="6426107" y="794469"/>
                </a:cubicBezTo>
                <a:cubicBezTo>
                  <a:pt x="6317197" y="834423"/>
                  <a:pt x="6043586" y="744788"/>
                  <a:pt x="5907488" y="794469"/>
                </a:cubicBezTo>
                <a:cubicBezTo>
                  <a:pt x="5771390" y="844150"/>
                  <a:pt x="5479084" y="732582"/>
                  <a:pt x="5233880" y="794469"/>
                </a:cubicBezTo>
                <a:cubicBezTo>
                  <a:pt x="4988676" y="856356"/>
                  <a:pt x="4971650" y="772404"/>
                  <a:pt x="4792755" y="794469"/>
                </a:cubicBezTo>
                <a:cubicBezTo>
                  <a:pt x="4613860" y="816534"/>
                  <a:pt x="4434576" y="739141"/>
                  <a:pt x="4274136" y="794469"/>
                </a:cubicBezTo>
                <a:cubicBezTo>
                  <a:pt x="4113696" y="849797"/>
                  <a:pt x="3879779" y="744463"/>
                  <a:pt x="3523033" y="794469"/>
                </a:cubicBezTo>
                <a:cubicBezTo>
                  <a:pt x="3166287" y="844475"/>
                  <a:pt x="3181083" y="776325"/>
                  <a:pt x="2849424" y="794469"/>
                </a:cubicBezTo>
                <a:cubicBezTo>
                  <a:pt x="2517765" y="812613"/>
                  <a:pt x="2588563" y="767896"/>
                  <a:pt x="2408300" y="794469"/>
                </a:cubicBezTo>
                <a:cubicBezTo>
                  <a:pt x="2228037" y="821042"/>
                  <a:pt x="2207531" y="757783"/>
                  <a:pt x="2044670" y="794469"/>
                </a:cubicBezTo>
                <a:cubicBezTo>
                  <a:pt x="1881809" y="831155"/>
                  <a:pt x="1643625" y="737107"/>
                  <a:pt x="1448557" y="794469"/>
                </a:cubicBezTo>
                <a:cubicBezTo>
                  <a:pt x="1253489" y="851831"/>
                  <a:pt x="1103699" y="755286"/>
                  <a:pt x="852443" y="794469"/>
                </a:cubicBezTo>
                <a:cubicBezTo>
                  <a:pt x="601187" y="833652"/>
                  <a:pt x="375074" y="784631"/>
                  <a:pt x="0" y="794469"/>
                </a:cubicBezTo>
                <a:cubicBezTo>
                  <a:pt x="-19988" y="681786"/>
                  <a:pt x="43983" y="556177"/>
                  <a:pt x="0" y="397235"/>
                </a:cubicBezTo>
                <a:cubicBezTo>
                  <a:pt x="-43983" y="238293"/>
                  <a:pt x="41298" y="145869"/>
                  <a:pt x="0" y="0"/>
                </a:cubicBezTo>
                <a:close/>
              </a:path>
            </a:pathLst>
          </a:custGeom>
          <a:solidFill>
            <a:schemeClr val="bg2">
              <a:lumMod val="25000"/>
            </a:schemeClr>
          </a:solidFill>
          <a:ln>
            <a:solidFill>
              <a:schemeClr val="bg2">
                <a:lumMod val="25000"/>
              </a:schemeClr>
            </a:solidFill>
            <a:extLst>
              <a:ext uri="{C807C97D-BFC1-408E-A445-0C87EB9F89A2}">
                <ask:lineSketchStyleProps xmlns:ask="http://schemas.microsoft.com/office/drawing/2018/sketchyshapes" sd="3587394051">
                  <ask:type>
                    <ask:lineSketchScribble/>
                  </ask:type>
                </ask:lineSketchStyleProps>
              </a:ext>
            </a:extLst>
          </a:ln>
        </p:spPr>
        <p:txBody>
          <a:bodyPr>
            <a:noAutofit/>
          </a:bodyPr>
          <a:lstStyle/>
          <a:p>
            <a:r>
              <a:rPr lang="nl-NL" sz="4800" dirty="0" err="1">
                <a:solidFill>
                  <a:schemeClr val="bg1"/>
                </a:solidFill>
                <a:latin typeface="Agency FB" panose="020B0503020202020204" pitchFamily="34" charset="0"/>
              </a:rPr>
              <a:t>Endangered</a:t>
            </a:r>
            <a:r>
              <a:rPr lang="nl-NL" sz="4800" dirty="0">
                <a:solidFill>
                  <a:schemeClr val="bg1"/>
                </a:solidFill>
                <a:latin typeface="Agency FB" panose="020B0503020202020204" pitchFamily="34" charset="0"/>
              </a:rPr>
              <a:t> </a:t>
            </a:r>
            <a:r>
              <a:rPr lang="nl-NL" sz="4800" dirty="0" err="1">
                <a:solidFill>
                  <a:schemeClr val="bg1"/>
                </a:solidFill>
                <a:latin typeface="Agency FB" panose="020B0503020202020204" pitchFamily="34" charset="0"/>
              </a:rPr>
              <a:t>animals</a:t>
            </a:r>
            <a:r>
              <a:rPr lang="nl-NL" sz="4800" dirty="0">
                <a:solidFill>
                  <a:schemeClr val="bg1"/>
                </a:solidFill>
                <a:latin typeface="Agency FB" panose="020B0503020202020204" pitchFamily="34" charset="0"/>
              </a:rPr>
              <a:t> in </a:t>
            </a:r>
            <a:r>
              <a:rPr lang="nl-NL" sz="4800" dirty="0" err="1">
                <a:solidFill>
                  <a:schemeClr val="bg1"/>
                </a:solidFill>
                <a:latin typeface="Agency FB" panose="020B0503020202020204" pitchFamily="34" charset="0"/>
              </a:rPr>
              <a:t>the</a:t>
            </a:r>
            <a:r>
              <a:rPr lang="nl-NL" sz="4800" dirty="0">
                <a:solidFill>
                  <a:schemeClr val="bg1"/>
                </a:solidFill>
                <a:latin typeface="Agency FB" panose="020B0503020202020204" pitchFamily="34" charset="0"/>
              </a:rPr>
              <a:t> Netherlands</a:t>
            </a:r>
          </a:p>
        </p:txBody>
      </p:sp>
      <p:pic>
        <p:nvPicPr>
          <p:cNvPr id="5" name="Afbeelding 4">
            <a:extLst>
              <a:ext uri="{FF2B5EF4-FFF2-40B4-BE49-F238E27FC236}">
                <a16:creationId xmlns:a16="http://schemas.microsoft.com/office/drawing/2014/main" id="{096512B8-CBFE-4AAB-9A03-410367F931D1}"/>
              </a:ext>
            </a:extLst>
          </p:cNvPr>
          <p:cNvPicPr>
            <a:picLocks noChangeAspect="1"/>
          </p:cNvPicPr>
          <p:nvPr/>
        </p:nvPicPr>
        <p:blipFill>
          <a:blip r:embed="rId2"/>
          <a:stretch>
            <a:fillRect/>
          </a:stretch>
        </p:blipFill>
        <p:spPr>
          <a:xfrm>
            <a:off x="2434580" y="4366362"/>
            <a:ext cx="4369668" cy="2447014"/>
          </a:xfrm>
          <a:prstGeom prst="rect">
            <a:avLst/>
          </a:prstGeom>
        </p:spPr>
      </p:pic>
    </p:spTree>
    <p:extLst>
      <p:ext uri="{BB962C8B-B14F-4D97-AF65-F5344CB8AC3E}">
        <p14:creationId xmlns:p14="http://schemas.microsoft.com/office/powerpoint/2010/main" val="17912691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vak 6">
            <a:extLst>
              <a:ext uri="{FF2B5EF4-FFF2-40B4-BE49-F238E27FC236}">
                <a16:creationId xmlns:a16="http://schemas.microsoft.com/office/drawing/2014/main" id="{09F6BAD3-2CCF-401A-A0F6-F9170E584B98}"/>
              </a:ext>
            </a:extLst>
          </p:cNvPr>
          <p:cNvSpPr txBox="1"/>
          <p:nvPr/>
        </p:nvSpPr>
        <p:spPr>
          <a:xfrm>
            <a:off x="395536" y="1943483"/>
            <a:ext cx="8496944" cy="3139321"/>
          </a:xfrm>
          <a:prstGeom prst="rect">
            <a:avLst/>
          </a:prstGeom>
          <a:solidFill>
            <a:schemeClr val="bg1"/>
          </a:solidFill>
        </p:spPr>
        <p:txBody>
          <a:bodyPr wrap="square" rtlCol="0">
            <a:spAutoFit/>
          </a:bodyPr>
          <a:lstStyle/>
          <a:p>
            <a:r>
              <a:rPr lang="en-US" dirty="0"/>
              <a:t>Smooth hose</a:t>
            </a:r>
          </a:p>
          <a:p>
            <a:r>
              <a:rPr lang="en-US" dirty="0"/>
              <a:t>Snakes in the Netherlands? Yes, in addition to the grass snake and viper, the smooth snake also lives in our country. The smooth hose is on average about 60 centimeters long. It is a strangling hose, which means that it is not poisonous. More good news: He's not aggressive and prefers to run rather than fight. He therefore shows little and hides under tree stumps and stones. If you want to see the smooth snake in person, you have the best chance in the Peel or the </a:t>
            </a:r>
            <a:r>
              <a:rPr lang="en-US" dirty="0" err="1"/>
              <a:t>Fochterlooerveen</a:t>
            </a:r>
            <a:r>
              <a:rPr lang="en-US" dirty="0"/>
              <a:t> nature reserve. The fact that the smooth snake is very rare in the Netherlands is probably due to the disappearance of the habitats and because there is less food for them. But because this snake shows so little, little is known about the way it lives. And that makes it difficult for conservationists to determine how best to protect the smooth hose.</a:t>
            </a:r>
            <a:endParaRPr lang="nl-NL" dirty="0"/>
          </a:p>
        </p:txBody>
      </p:sp>
      <p:sp>
        <p:nvSpPr>
          <p:cNvPr id="6" name="Titel 1">
            <a:extLst>
              <a:ext uri="{FF2B5EF4-FFF2-40B4-BE49-F238E27FC236}">
                <a16:creationId xmlns:a16="http://schemas.microsoft.com/office/drawing/2014/main" id="{2B895101-5B91-4B8E-B46A-51EE7E87C63F}"/>
              </a:ext>
            </a:extLst>
          </p:cNvPr>
          <p:cNvSpPr>
            <a:spLocks noGrp="1"/>
          </p:cNvSpPr>
          <p:nvPr>
            <p:ph type="ctrTitle"/>
          </p:nvPr>
        </p:nvSpPr>
        <p:spPr>
          <a:xfrm>
            <a:off x="697260" y="980728"/>
            <a:ext cx="7749480" cy="794469"/>
          </a:xfrm>
          <a:custGeom>
            <a:avLst/>
            <a:gdLst>
              <a:gd name="connsiteX0" fmla="*/ 0 w 7749480"/>
              <a:gd name="connsiteY0" fmla="*/ 0 h 794469"/>
              <a:gd name="connsiteX1" fmla="*/ 596114 w 7749480"/>
              <a:gd name="connsiteY1" fmla="*/ 0 h 794469"/>
              <a:gd name="connsiteX2" fmla="*/ 1347217 w 7749480"/>
              <a:gd name="connsiteY2" fmla="*/ 0 h 794469"/>
              <a:gd name="connsiteX3" fmla="*/ 2098321 w 7749480"/>
              <a:gd name="connsiteY3" fmla="*/ 0 h 794469"/>
              <a:gd name="connsiteX4" fmla="*/ 2461950 w 7749480"/>
              <a:gd name="connsiteY4" fmla="*/ 0 h 794469"/>
              <a:gd name="connsiteX5" fmla="*/ 2825580 w 7749480"/>
              <a:gd name="connsiteY5" fmla="*/ 0 h 794469"/>
              <a:gd name="connsiteX6" fmla="*/ 3344199 w 7749480"/>
              <a:gd name="connsiteY6" fmla="*/ 0 h 794469"/>
              <a:gd name="connsiteX7" fmla="*/ 3707828 w 7749480"/>
              <a:gd name="connsiteY7" fmla="*/ 0 h 794469"/>
              <a:gd name="connsiteX8" fmla="*/ 4381437 w 7749480"/>
              <a:gd name="connsiteY8" fmla="*/ 0 h 794469"/>
              <a:gd name="connsiteX9" fmla="*/ 4900056 w 7749480"/>
              <a:gd name="connsiteY9" fmla="*/ 0 h 794469"/>
              <a:gd name="connsiteX10" fmla="*/ 5573664 w 7749480"/>
              <a:gd name="connsiteY10" fmla="*/ 0 h 794469"/>
              <a:gd name="connsiteX11" fmla="*/ 6014789 w 7749480"/>
              <a:gd name="connsiteY11" fmla="*/ 0 h 794469"/>
              <a:gd name="connsiteX12" fmla="*/ 6533408 w 7749480"/>
              <a:gd name="connsiteY12" fmla="*/ 0 h 794469"/>
              <a:gd name="connsiteX13" fmla="*/ 6974532 w 7749480"/>
              <a:gd name="connsiteY13" fmla="*/ 0 h 794469"/>
              <a:gd name="connsiteX14" fmla="*/ 7749480 w 7749480"/>
              <a:gd name="connsiteY14" fmla="*/ 0 h 794469"/>
              <a:gd name="connsiteX15" fmla="*/ 7749480 w 7749480"/>
              <a:gd name="connsiteY15" fmla="*/ 405179 h 794469"/>
              <a:gd name="connsiteX16" fmla="*/ 7749480 w 7749480"/>
              <a:gd name="connsiteY16" fmla="*/ 794469 h 794469"/>
              <a:gd name="connsiteX17" fmla="*/ 7385851 w 7749480"/>
              <a:gd name="connsiteY17" fmla="*/ 794469 h 794469"/>
              <a:gd name="connsiteX18" fmla="*/ 7022221 w 7749480"/>
              <a:gd name="connsiteY18" fmla="*/ 794469 h 794469"/>
              <a:gd name="connsiteX19" fmla="*/ 6271118 w 7749480"/>
              <a:gd name="connsiteY19" fmla="*/ 794469 h 794469"/>
              <a:gd name="connsiteX20" fmla="*/ 5752499 w 7749480"/>
              <a:gd name="connsiteY20" fmla="*/ 794469 h 794469"/>
              <a:gd name="connsiteX21" fmla="*/ 5233880 w 7749480"/>
              <a:gd name="connsiteY21" fmla="*/ 794469 h 794469"/>
              <a:gd name="connsiteX22" fmla="*/ 4482776 w 7749480"/>
              <a:gd name="connsiteY22" fmla="*/ 794469 h 794469"/>
              <a:gd name="connsiteX23" fmla="*/ 4119147 w 7749480"/>
              <a:gd name="connsiteY23" fmla="*/ 794469 h 794469"/>
              <a:gd name="connsiteX24" fmla="*/ 3678022 w 7749480"/>
              <a:gd name="connsiteY24" fmla="*/ 794469 h 794469"/>
              <a:gd name="connsiteX25" fmla="*/ 3081909 w 7749480"/>
              <a:gd name="connsiteY25" fmla="*/ 794469 h 794469"/>
              <a:gd name="connsiteX26" fmla="*/ 2485795 w 7749480"/>
              <a:gd name="connsiteY26" fmla="*/ 794469 h 794469"/>
              <a:gd name="connsiteX27" fmla="*/ 1889681 w 7749480"/>
              <a:gd name="connsiteY27" fmla="*/ 794469 h 794469"/>
              <a:gd name="connsiteX28" fmla="*/ 1216072 w 7749480"/>
              <a:gd name="connsiteY28" fmla="*/ 794469 h 794469"/>
              <a:gd name="connsiteX29" fmla="*/ 774948 w 7749480"/>
              <a:gd name="connsiteY29" fmla="*/ 794469 h 794469"/>
              <a:gd name="connsiteX30" fmla="*/ 0 w 7749480"/>
              <a:gd name="connsiteY30" fmla="*/ 794469 h 794469"/>
              <a:gd name="connsiteX31" fmla="*/ 0 w 7749480"/>
              <a:gd name="connsiteY31" fmla="*/ 413124 h 794469"/>
              <a:gd name="connsiteX32" fmla="*/ 0 w 7749480"/>
              <a:gd name="connsiteY32" fmla="*/ 0 h 794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7749480" h="794469" fill="none" extrusionOk="0">
                <a:moveTo>
                  <a:pt x="0" y="0"/>
                </a:moveTo>
                <a:cubicBezTo>
                  <a:pt x="150115" y="-2376"/>
                  <a:pt x="344898" y="27480"/>
                  <a:pt x="596114" y="0"/>
                </a:cubicBezTo>
                <a:cubicBezTo>
                  <a:pt x="847330" y="-27480"/>
                  <a:pt x="1020046" y="72809"/>
                  <a:pt x="1347217" y="0"/>
                </a:cubicBezTo>
                <a:cubicBezTo>
                  <a:pt x="1674388" y="-72809"/>
                  <a:pt x="1857460" y="26327"/>
                  <a:pt x="2098321" y="0"/>
                </a:cubicBezTo>
                <a:cubicBezTo>
                  <a:pt x="2339182" y="-26327"/>
                  <a:pt x="2340364" y="14919"/>
                  <a:pt x="2461950" y="0"/>
                </a:cubicBezTo>
                <a:cubicBezTo>
                  <a:pt x="2583536" y="-14919"/>
                  <a:pt x="2711001" y="13638"/>
                  <a:pt x="2825580" y="0"/>
                </a:cubicBezTo>
                <a:cubicBezTo>
                  <a:pt x="2940159" y="-13638"/>
                  <a:pt x="3175173" y="23626"/>
                  <a:pt x="3344199" y="0"/>
                </a:cubicBezTo>
                <a:cubicBezTo>
                  <a:pt x="3513225" y="-23626"/>
                  <a:pt x="3601620" y="39427"/>
                  <a:pt x="3707828" y="0"/>
                </a:cubicBezTo>
                <a:cubicBezTo>
                  <a:pt x="3814036" y="-39427"/>
                  <a:pt x="4209351" y="15323"/>
                  <a:pt x="4381437" y="0"/>
                </a:cubicBezTo>
                <a:cubicBezTo>
                  <a:pt x="4553523" y="-15323"/>
                  <a:pt x="4708827" y="51337"/>
                  <a:pt x="4900056" y="0"/>
                </a:cubicBezTo>
                <a:cubicBezTo>
                  <a:pt x="5091285" y="-51337"/>
                  <a:pt x="5408309" y="56726"/>
                  <a:pt x="5573664" y="0"/>
                </a:cubicBezTo>
                <a:cubicBezTo>
                  <a:pt x="5739019" y="-56726"/>
                  <a:pt x="5869201" y="29530"/>
                  <a:pt x="6014789" y="0"/>
                </a:cubicBezTo>
                <a:cubicBezTo>
                  <a:pt x="6160377" y="-29530"/>
                  <a:pt x="6360244" y="15208"/>
                  <a:pt x="6533408" y="0"/>
                </a:cubicBezTo>
                <a:cubicBezTo>
                  <a:pt x="6706572" y="-15208"/>
                  <a:pt x="6812019" y="9379"/>
                  <a:pt x="6974532" y="0"/>
                </a:cubicBezTo>
                <a:cubicBezTo>
                  <a:pt x="7137045" y="-9379"/>
                  <a:pt x="7540018" y="90231"/>
                  <a:pt x="7749480" y="0"/>
                </a:cubicBezTo>
                <a:cubicBezTo>
                  <a:pt x="7755546" y="102262"/>
                  <a:pt x="7739756" y="242239"/>
                  <a:pt x="7749480" y="405179"/>
                </a:cubicBezTo>
                <a:cubicBezTo>
                  <a:pt x="7759204" y="568119"/>
                  <a:pt x="7724170" y="700484"/>
                  <a:pt x="7749480" y="794469"/>
                </a:cubicBezTo>
                <a:cubicBezTo>
                  <a:pt x="7597240" y="837937"/>
                  <a:pt x="7464988" y="764424"/>
                  <a:pt x="7385851" y="794469"/>
                </a:cubicBezTo>
                <a:cubicBezTo>
                  <a:pt x="7306714" y="824514"/>
                  <a:pt x="7158764" y="763825"/>
                  <a:pt x="7022221" y="794469"/>
                </a:cubicBezTo>
                <a:cubicBezTo>
                  <a:pt x="6885678" y="825113"/>
                  <a:pt x="6497547" y="751693"/>
                  <a:pt x="6271118" y="794469"/>
                </a:cubicBezTo>
                <a:cubicBezTo>
                  <a:pt x="6044689" y="837245"/>
                  <a:pt x="5974665" y="758188"/>
                  <a:pt x="5752499" y="794469"/>
                </a:cubicBezTo>
                <a:cubicBezTo>
                  <a:pt x="5530333" y="830750"/>
                  <a:pt x="5491507" y="762856"/>
                  <a:pt x="5233880" y="794469"/>
                </a:cubicBezTo>
                <a:cubicBezTo>
                  <a:pt x="4976253" y="826082"/>
                  <a:pt x="4638177" y="758391"/>
                  <a:pt x="4482776" y="794469"/>
                </a:cubicBezTo>
                <a:cubicBezTo>
                  <a:pt x="4327375" y="830547"/>
                  <a:pt x="4286032" y="752933"/>
                  <a:pt x="4119147" y="794469"/>
                </a:cubicBezTo>
                <a:cubicBezTo>
                  <a:pt x="3952262" y="836005"/>
                  <a:pt x="3885894" y="789049"/>
                  <a:pt x="3678022" y="794469"/>
                </a:cubicBezTo>
                <a:cubicBezTo>
                  <a:pt x="3470151" y="799889"/>
                  <a:pt x="3240409" y="779358"/>
                  <a:pt x="3081909" y="794469"/>
                </a:cubicBezTo>
                <a:cubicBezTo>
                  <a:pt x="2923409" y="809580"/>
                  <a:pt x="2680788" y="750128"/>
                  <a:pt x="2485795" y="794469"/>
                </a:cubicBezTo>
                <a:cubicBezTo>
                  <a:pt x="2290802" y="838810"/>
                  <a:pt x="2053611" y="737794"/>
                  <a:pt x="1889681" y="794469"/>
                </a:cubicBezTo>
                <a:cubicBezTo>
                  <a:pt x="1725751" y="851144"/>
                  <a:pt x="1401472" y="754458"/>
                  <a:pt x="1216072" y="794469"/>
                </a:cubicBezTo>
                <a:cubicBezTo>
                  <a:pt x="1030672" y="834480"/>
                  <a:pt x="953268" y="793363"/>
                  <a:pt x="774948" y="794469"/>
                </a:cubicBezTo>
                <a:cubicBezTo>
                  <a:pt x="596628" y="795575"/>
                  <a:pt x="183903" y="746117"/>
                  <a:pt x="0" y="794469"/>
                </a:cubicBezTo>
                <a:cubicBezTo>
                  <a:pt x="-2239" y="649257"/>
                  <a:pt x="24983" y="580965"/>
                  <a:pt x="0" y="413124"/>
                </a:cubicBezTo>
                <a:cubicBezTo>
                  <a:pt x="-24983" y="245283"/>
                  <a:pt x="12312" y="129497"/>
                  <a:pt x="0" y="0"/>
                </a:cubicBezTo>
                <a:close/>
              </a:path>
              <a:path w="7749480" h="794469" stroke="0" extrusionOk="0">
                <a:moveTo>
                  <a:pt x="0" y="0"/>
                </a:moveTo>
                <a:cubicBezTo>
                  <a:pt x="277343" y="-56544"/>
                  <a:pt x="423908" y="38813"/>
                  <a:pt x="596114" y="0"/>
                </a:cubicBezTo>
                <a:cubicBezTo>
                  <a:pt x="768320" y="-38813"/>
                  <a:pt x="1061338" y="53765"/>
                  <a:pt x="1269722" y="0"/>
                </a:cubicBezTo>
                <a:cubicBezTo>
                  <a:pt x="1478106" y="-53765"/>
                  <a:pt x="1714724" y="43553"/>
                  <a:pt x="2020826" y="0"/>
                </a:cubicBezTo>
                <a:cubicBezTo>
                  <a:pt x="2326928" y="-43553"/>
                  <a:pt x="2227648" y="43610"/>
                  <a:pt x="2384455" y="0"/>
                </a:cubicBezTo>
                <a:cubicBezTo>
                  <a:pt x="2541262" y="-43610"/>
                  <a:pt x="2624799" y="22267"/>
                  <a:pt x="2748085" y="0"/>
                </a:cubicBezTo>
                <a:cubicBezTo>
                  <a:pt x="2871371" y="-22267"/>
                  <a:pt x="2971846" y="47320"/>
                  <a:pt x="3189209" y="0"/>
                </a:cubicBezTo>
                <a:cubicBezTo>
                  <a:pt x="3406572" y="-47320"/>
                  <a:pt x="3629554" y="6256"/>
                  <a:pt x="3785323" y="0"/>
                </a:cubicBezTo>
                <a:cubicBezTo>
                  <a:pt x="3941092" y="-6256"/>
                  <a:pt x="4363927" y="64378"/>
                  <a:pt x="4536426" y="0"/>
                </a:cubicBezTo>
                <a:cubicBezTo>
                  <a:pt x="4708925" y="-64378"/>
                  <a:pt x="5102537" y="21581"/>
                  <a:pt x="5287530" y="0"/>
                </a:cubicBezTo>
                <a:cubicBezTo>
                  <a:pt x="5472523" y="-21581"/>
                  <a:pt x="5497688" y="25812"/>
                  <a:pt x="5651159" y="0"/>
                </a:cubicBezTo>
                <a:cubicBezTo>
                  <a:pt x="5804630" y="-25812"/>
                  <a:pt x="5892706" y="21767"/>
                  <a:pt x="6014789" y="0"/>
                </a:cubicBezTo>
                <a:cubicBezTo>
                  <a:pt x="6136872" y="-21767"/>
                  <a:pt x="6456772" y="53115"/>
                  <a:pt x="6688397" y="0"/>
                </a:cubicBezTo>
                <a:cubicBezTo>
                  <a:pt x="6920022" y="-53115"/>
                  <a:pt x="7368262" y="65316"/>
                  <a:pt x="7749480" y="0"/>
                </a:cubicBezTo>
                <a:cubicBezTo>
                  <a:pt x="7779623" y="99262"/>
                  <a:pt x="7725256" y="231872"/>
                  <a:pt x="7749480" y="397235"/>
                </a:cubicBezTo>
                <a:cubicBezTo>
                  <a:pt x="7773704" y="562598"/>
                  <a:pt x="7728735" y="703924"/>
                  <a:pt x="7749480" y="794469"/>
                </a:cubicBezTo>
                <a:cubicBezTo>
                  <a:pt x="7555470" y="855774"/>
                  <a:pt x="7317518" y="729615"/>
                  <a:pt x="7153366" y="794469"/>
                </a:cubicBezTo>
                <a:cubicBezTo>
                  <a:pt x="6989214" y="859323"/>
                  <a:pt x="6896083" y="766699"/>
                  <a:pt x="6789737" y="794469"/>
                </a:cubicBezTo>
                <a:cubicBezTo>
                  <a:pt x="6683391" y="822239"/>
                  <a:pt x="6535017" y="754515"/>
                  <a:pt x="6426107" y="794469"/>
                </a:cubicBezTo>
                <a:cubicBezTo>
                  <a:pt x="6317197" y="834423"/>
                  <a:pt x="6043586" y="744788"/>
                  <a:pt x="5907488" y="794469"/>
                </a:cubicBezTo>
                <a:cubicBezTo>
                  <a:pt x="5771390" y="844150"/>
                  <a:pt x="5479084" y="732582"/>
                  <a:pt x="5233880" y="794469"/>
                </a:cubicBezTo>
                <a:cubicBezTo>
                  <a:pt x="4988676" y="856356"/>
                  <a:pt x="4971650" y="772404"/>
                  <a:pt x="4792755" y="794469"/>
                </a:cubicBezTo>
                <a:cubicBezTo>
                  <a:pt x="4613860" y="816534"/>
                  <a:pt x="4434576" y="739141"/>
                  <a:pt x="4274136" y="794469"/>
                </a:cubicBezTo>
                <a:cubicBezTo>
                  <a:pt x="4113696" y="849797"/>
                  <a:pt x="3879779" y="744463"/>
                  <a:pt x="3523033" y="794469"/>
                </a:cubicBezTo>
                <a:cubicBezTo>
                  <a:pt x="3166287" y="844475"/>
                  <a:pt x="3181083" y="776325"/>
                  <a:pt x="2849424" y="794469"/>
                </a:cubicBezTo>
                <a:cubicBezTo>
                  <a:pt x="2517765" y="812613"/>
                  <a:pt x="2588563" y="767896"/>
                  <a:pt x="2408300" y="794469"/>
                </a:cubicBezTo>
                <a:cubicBezTo>
                  <a:pt x="2228037" y="821042"/>
                  <a:pt x="2207531" y="757783"/>
                  <a:pt x="2044670" y="794469"/>
                </a:cubicBezTo>
                <a:cubicBezTo>
                  <a:pt x="1881809" y="831155"/>
                  <a:pt x="1643625" y="737107"/>
                  <a:pt x="1448557" y="794469"/>
                </a:cubicBezTo>
                <a:cubicBezTo>
                  <a:pt x="1253489" y="851831"/>
                  <a:pt x="1103699" y="755286"/>
                  <a:pt x="852443" y="794469"/>
                </a:cubicBezTo>
                <a:cubicBezTo>
                  <a:pt x="601187" y="833652"/>
                  <a:pt x="375074" y="784631"/>
                  <a:pt x="0" y="794469"/>
                </a:cubicBezTo>
                <a:cubicBezTo>
                  <a:pt x="-19988" y="681786"/>
                  <a:pt x="43983" y="556177"/>
                  <a:pt x="0" y="397235"/>
                </a:cubicBezTo>
                <a:cubicBezTo>
                  <a:pt x="-43983" y="238293"/>
                  <a:pt x="41298" y="145869"/>
                  <a:pt x="0" y="0"/>
                </a:cubicBezTo>
                <a:close/>
              </a:path>
            </a:pathLst>
          </a:custGeom>
          <a:solidFill>
            <a:schemeClr val="bg2">
              <a:lumMod val="25000"/>
            </a:schemeClr>
          </a:solidFill>
          <a:ln>
            <a:solidFill>
              <a:schemeClr val="bg2">
                <a:lumMod val="25000"/>
              </a:schemeClr>
            </a:solidFill>
            <a:extLst>
              <a:ext uri="{C807C97D-BFC1-408E-A445-0C87EB9F89A2}">
                <ask:lineSketchStyleProps xmlns:ask="http://schemas.microsoft.com/office/drawing/2018/sketchyshapes" sd="3587394051">
                  <ask:type>
                    <ask:lineSketchScribble/>
                  </ask:type>
                </ask:lineSketchStyleProps>
              </a:ext>
            </a:extLst>
          </a:ln>
        </p:spPr>
        <p:txBody>
          <a:bodyPr>
            <a:noAutofit/>
          </a:bodyPr>
          <a:lstStyle/>
          <a:p>
            <a:r>
              <a:rPr lang="nl-NL" sz="4800" dirty="0" err="1">
                <a:solidFill>
                  <a:schemeClr val="bg1"/>
                </a:solidFill>
                <a:latin typeface="Agency FB" panose="020B0503020202020204" pitchFamily="34" charset="0"/>
              </a:rPr>
              <a:t>Endangered</a:t>
            </a:r>
            <a:r>
              <a:rPr lang="nl-NL" sz="4800" dirty="0">
                <a:solidFill>
                  <a:schemeClr val="bg1"/>
                </a:solidFill>
                <a:latin typeface="Agency FB" panose="020B0503020202020204" pitchFamily="34" charset="0"/>
              </a:rPr>
              <a:t> </a:t>
            </a:r>
            <a:r>
              <a:rPr lang="nl-NL" sz="4800" dirty="0" err="1">
                <a:solidFill>
                  <a:schemeClr val="bg1"/>
                </a:solidFill>
                <a:latin typeface="Agency FB" panose="020B0503020202020204" pitchFamily="34" charset="0"/>
              </a:rPr>
              <a:t>animals</a:t>
            </a:r>
            <a:r>
              <a:rPr lang="nl-NL" sz="4800" dirty="0">
                <a:solidFill>
                  <a:schemeClr val="bg1"/>
                </a:solidFill>
                <a:latin typeface="Agency FB" panose="020B0503020202020204" pitchFamily="34" charset="0"/>
              </a:rPr>
              <a:t> in </a:t>
            </a:r>
            <a:r>
              <a:rPr lang="nl-NL" sz="4800" dirty="0" err="1">
                <a:solidFill>
                  <a:schemeClr val="bg1"/>
                </a:solidFill>
                <a:latin typeface="Agency FB" panose="020B0503020202020204" pitchFamily="34" charset="0"/>
              </a:rPr>
              <a:t>the</a:t>
            </a:r>
            <a:r>
              <a:rPr lang="nl-NL" sz="4800" dirty="0">
                <a:solidFill>
                  <a:schemeClr val="bg1"/>
                </a:solidFill>
                <a:latin typeface="Agency FB" panose="020B0503020202020204" pitchFamily="34" charset="0"/>
              </a:rPr>
              <a:t> Netherlands</a:t>
            </a:r>
          </a:p>
        </p:txBody>
      </p:sp>
      <p:pic>
        <p:nvPicPr>
          <p:cNvPr id="5" name="Afbeelding 4">
            <a:extLst>
              <a:ext uri="{FF2B5EF4-FFF2-40B4-BE49-F238E27FC236}">
                <a16:creationId xmlns:a16="http://schemas.microsoft.com/office/drawing/2014/main" id="{379FD6A3-DB8B-443C-A7FE-1A1591C41069}"/>
              </a:ext>
            </a:extLst>
          </p:cNvPr>
          <p:cNvPicPr>
            <a:picLocks noChangeAspect="1"/>
          </p:cNvPicPr>
          <p:nvPr/>
        </p:nvPicPr>
        <p:blipFill>
          <a:blip r:embed="rId2"/>
          <a:stretch>
            <a:fillRect/>
          </a:stretch>
        </p:blipFill>
        <p:spPr>
          <a:xfrm>
            <a:off x="5940152" y="4743345"/>
            <a:ext cx="3189315" cy="2114655"/>
          </a:xfrm>
          <a:prstGeom prst="rect">
            <a:avLst/>
          </a:prstGeom>
        </p:spPr>
      </p:pic>
    </p:spTree>
    <p:extLst>
      <p:ext uri="{BB962C8B-B14F-4D97-AF65-F5344CB8AC3E}">
        <p14:creationId xmlns:p14="http://schemas.microsoft.com/office/powerpoint/2010/main" val="5329044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vak 6">
            <a:extLst>
              <a:ext uri="{FF2B5EF4-FFF2-40B4-BE49-F238E27FC236}">
                <a16:creationId xmlns:a16="http://schemas.microsoft.com/office/drawing/2014/main" id="{09F6BAD3-2CCF-401A-A0F6-F9170E584B98}"/>
              </a:ext>
            </a:extLst>
          </p:cNvPr>
          <p:cNvSpPr txBox="1"/>
          <p:nvPr/>
        </p:nvSpPr>
        <p:spPr>
          <a:xfrm>
            <a:off x="139059" y="1579882"/>
            <a:ext cx="5832648" cy="5078313"/>
          </a:xfrm>
          <a:prstGeom prst="rect">
            <a:avLst/>
          </a:prstGeom>
          <a:solidFill>
            <a:schemeClr val="bg1"/>
          </a:solidFill>
        </p:spPr>
        <p:txBody>
          <a:bodyPr wrap="square" rtlCol="0">
            <a:spAutoFit/>
          </a:bodyPr>
          <a:lstStyle/>
          <a:p>
            <a:r>
              <a:rPr lang="en-US" dirty="0"/>
              <a:t>Tumbler</a:t>
            </a:r>
          </a:p>
          <a:p>
            <a:r>
              <a:rPr lang="en-US" dirty="0"/>
              <a:t>You know it: Flipper, the gray dolphin with its pointed snout. Surprised that this bottlenose dolphin occurs in the waters off the Dutch coast? Until the 1960s, the bottlenose dolphin was often seen off the coast, but they disappeared after the Zuiderzee was closed. Now they are very rare. Because the bottlenose dolphin is the largest dolphin species in the North Sea, that could change again. In 2004 two large groups of bottlenose dolphins swam through Dutch waters, in the </a:t>
            </a:r>
            <a:r>
              <a:rPr lang="en-US" dirty="0" err="1"/>
              <a:t>Marsdiep</a:t>
            </a:r>
            <a:r>
              <a:rPr lang="en-US" dirty="0"/>
              <a:t> near Texel. That was special, because it hadn't happened for years! Since there are no signs that the dolphins were lost, this is a hopeful sign. On average, a bottlenose dolphin becomes about three to four meters long and weighs less than 650 kilos. Bottlenose dolphins are gray with a white belly and they are the dolphins that are used in </a:t>
            </a:r>
            <a:r>
              <a:rPr lang="en-US" dirty="0" err="1"/>
              <a:t>dolphinariums</a:t>
            </a:r>
            <a:r>
              <a:rPr lang="en-US" dirty="0"/>
              <a:t>, also in </a:t>
            </a:r>
            <a:r>
              <a:rPr lang="en-US" dirty="0" err="1"/>
              <a:t>Harderwijk</a:t>
            </a:r>
            <a:r>
              <a:rPr lang="en-US" dirty="0"/>
              <a:t>. They are known for their active behavior, they jump, play and run in the water. Moreover, they are also extremely curious.</a:t>
            </a:r>
            <a:endParaRPr lang="nl-NL" dirty="0"/>
          </a:p>
        </p:txBody>
      </p:sp>
      <p:sp>
        <p:nvSpPr>
          <p:cNvPr id="6" name="Titel 1">
            <a:extLst>
              <a:ext uri="{FF2B5EF4-FFF2-40B4-BE49-F238E27FC236}">
                <a16:creationId xmlns:a16="http://schemas.microsoft.com/office/drawing/2014/main" id="{B8651994-8A3A-4DD4-9F49-880A179B0B34}"/>
              </a:ext>
            </a:extLst>
          </p:cNvPr>
          <p:cNvSpPr>
            <a:spLocks noGrp="1"/>
          </p:cNvSpPr>
          <p:nvPr>
            <p:ph type="ctrTitle"/>
          </p:nvPr>
        </p:nvSpPr>
        <p:spPr>
          <a:xfrm>
            <a:off x="665566" y="332656"/>
            <a:ext cx="7812868" cy="866477"/>
          </a:xfrm>
          <a:custGeom>
            <a:avLst/>
            <a:gdLst>
              <a:gd name="connsiteX0" fmla="*/ 0 w 7812868"/>
              <a:gd name="connsiteY0" fmla="*/ 0 h 866477"/>
              <a:gd name="connsiteX1" fmla="*/ 401805 w 7812868"/>
              <a:gd name="connsiteY1" fmla="*/ 0 h 866477"/>
              <a:gd name="connsiteX2" fmla="*/ 725481 w 7812868"/>
              <a:gd name="connsiteY2" fmla="*/ 0 h 866477"/>
              <a:gd name="connsiteX3" fmla="*/ 1205414 w 7812868"/>
              <a:gd name="connsiteY3" fmla="*/ 0 h 866477"/>
              <a:gd name="connsiteX4" fmla="*/ 1529090 w 7812868"/>
              <a:gd name="connsiteY4" fmla="*/ 0 h 866477"/>
              <a:gd name="connsiteX5" fmla="*/ 2165281 w 7812868"/>
              <a:gd name="connsiteY5" fmla="*/ 0 h 866477"/>
              <a:gd name="connsiteX6" fmla="*/ 2645214 w 7812868"/>
              <a:gd name="connsiteY6" fmla="*/ 0 h 866477"/>
              <a:gd name="connsiteX7" fmla="*/ 3281405 w 7812868"/>
              <a:gd name="connsiteY7" fmla="*/ 0 h 866477"/>
              <a:gd name="connsiteX8" fmla="*/ 3683209 w 7812868"/>
              <a:gd name="connsiteY8" fmla="*/ 0 h 866477"/>
              <a:gd name="connsiteX9" fmla="*/ 4163143 w 7812868"/>
              <a:gd name="connsiteY9" fmla="*/ 0 h 866477"/>
              <a:gd name="connsiteX10" fmla="*/ 4564947 w 7812868"/>
              <a:gd name="connsiteY10" fmla="*/ 0 h 866477"/>
              <a:gd name="connsiteX11" fmla="*/ 5123009 w 7812868"/>
              <a:gd name="connsiteY11" fmla="*/ 0 h 866477"/>
              <a:gd name="connsiteX12" fmla="*/ 5759200 w 7812868"/>
              <a:gd name="connsiteY12" fmla="*/ 0 h 866477"/>
              <a:gd name="connsiteX13" fmla="*/ 6317262 w 7812868"/>
              <a:gd name="connsiteY13" fmla="*/ 0 h 866477"/>
              <a:gd name="connsiteX14" fmla="*/ 6953453 w 7812868"/>
              <a:gd name="connsiteY14" fmla="*/ 0 h 866477"/>
              <a:gd name="connsiteX15" fmla="*/ 7812868 w 7812868"/>
              <a:gd name="connsiteY15" fmla="*/ 0 h 866477"/>
              <a:gd name="connsiteX16" fmla="*/ 7812868 w 7812868"/>
              <a:gd name="connsiteY16" fmla="*/ 407244 h 866477"/>
              <a:gd name="connsiteX17" fmla="*/ 7812868 w 7812868"/>
              <a:gd name="connsiteY17" fmla="*/ 866477 h 866477"/>
              <a:gd name="connsiteX18" fmla="*/ 7332935 w 7812868"/>
              <a:gd name="connsiteY18" fmla="*/ 866477 h 866477"/>
              <a:gd name="connsiteX19" fmla="*/ 6618615 w 7812868"/>
              <a:gd name="connsiteY19" fmla="*/ 866477 h 866477"/>
              <a:gd name="connsiteX20" fmla="*/ 6294939 w 7812868"/>
              <a:gd name="connsiteY20" fmla="*/ 866477 h 866477"/>
              <a:gd name="connsiteX21" fmla="*/ 5893135 w 7812868"/>
              <a:gd name="connsiteY21" fmla="*/ 866477 h 866477"/>
              <a:gd name="connsiteX22" fmla="*/ 5335073 w 7812868"/>
              <a:gd name="connsiteY22" fmla="*/ 866477 h 866477"/>
              <a:gd name="connsiteX23" fmla="*/ 4777011 w 7812868"/>
              <a:gd name="connsiteY23" fmla="*/ 866477 h 866477"/>
              <a:gd name="connsiteX24" fmla="*/ 4218949 w 7812868"/>
              <a:gd name="connsiteY24" fmla="*/ 866477 h 866477"/>
              <a:gd name="connsiteX25" fmla="*/ 3582758 w 7812868"/>
              <a:gd name="connsiteY25" fmla="*/ 866477 h 866477"/>
              <a:gd name="connsiteX26" fmla="*/ 3180953 w 7812868"/>
              <a:gd name="connsiteY26" fmla="*/ 866477 h 866477"/>
              <a:gd name="connsiteX27" fmla="*/ 2466634 w 7812868"/>
              <a:gd name="connsiteY27" fmla="*/ 866477 h 866477"/>
              <a:gd name="connsiteX28" fmla="*/ 2064829 w 7812868"/>
              <a:gd name="connsiteY28" fmla="*/ 866477 h 866477"/>
              <a:gd name="connsiteX29" fmla="*/ 1428639 w 7812868"/>
              <a:gd name="connsiteY29" fmla="*/ 866477 h 866477"/>
              <a:gd name="connsiteX30" fmla="*/ 1026834 w 7812868"/>
              <a:gd name="connsiteY30" fmla="*/ 866477 h 866477"/>
              <a:gd name="connsiteX31" fmla="*/ 0 w 7812868"/>
              <a:gd name="connsiteY31" fmla="*/ 866477 h 866477"/>
              <a:gd name="connsiteX32" fmla="*/ 0 w 7812868"/>
              <a:gd name="connsiteY32" fmla="*/ 433239 h 866477"/>
              <a:gd name="connsiteX33" fmla="*/ 0 w 7812868"/>
              <a:gd name="connsiteY33" fmla="*/ 0 h 866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7812868" h="866477" fill="none" extrusionOk="0">
                <a:moveTo>
                  <a:pt x="0" y="0"/>
                </a:moveTo>
                <a:cubicBezTo>
                  <a:pt x="166594" y="-9552"/>
                  <a:pt x="310477" y="2848"/>
                  <a:pt x="401805" y="0"/>
                </a:cubicBezTo>
                <a:cubicBezTo>
                  <a:pt x="493134" y="-2848"/>
                  <a:pt x="564734" y="21562"/>
                  <a:pt x="725481" y="0"/>
                </a:cubicBezTo>
                <a:cubicBezTo>
                  <a:pt x="886228" y="-21562"/>
                  <a:pt x="1108178" y="3468"/>
                  <a:pt x="1205414" y="0"/>
                </a:cubicBezTo>
                <a:cubicBezTo>
                  <a:pt x="1302650" y="-3468"/>
                  <a:pt x="1412230" y="8418"/>
                  <a:pt x="1529090" y="0"/>
                </a:cubicBezTo>
                <a:cubicBezTo>
                  <a:pt x="1645950" y="-8418"/>
                  <a:pt x="2002126" y="64285"/>
                  <a:pt x="2165281" y="0"/>
                </a:cubicBezTo>
                <a:cubicBezTo>
                  <a:pt x="2328436" y="-64285"/>
                  <a:pt x="2478894" y="56003"/>
                  <a:pt x="2645214" y="0"/>
                </a:cubicBezTo>
                <a:cubicBezTo>
                  <a:pt x="2811534" y="-56003"/>
                  <a:pt x="3129969" y="45096"/>
                  <a:pt x="3281405" y="0"/>
                </a:cubicBezTo>
                <a:cubicBezTo>
                  <a:pt x="3432841" y="-45096"/>
                  <a:pt x="3506255" y="1334"/>
                  <a:pt x="3683209" y="0"/>
                </a:cubicBezTo>
                <a:cubicBezTo>
                  <a:pt x="3860163" y="-1334"/>
                  <a:pt x="3978415" y="8000"/>
                  <a:pt x="4163143" y="0"/>
                </a:cubicBezTo>
                <a:cubicBezTo>
                  <a:pt x="4347871" y="-8000"/>
                  <a:pt x="4425459" y="22209"/>
                  <a:pt x="4564947" y="0"/>
                </a:cubicBezTo>
                <a:cubicBezTo>
                  <a:pt x="4704435" y="-22209"/>
                  <a:pt x="4877853" y="56180"/>
                  <a:pt x="5123009" y="0"/>
                </a:cubicBezTo>
                <a:cubicBezTo>
                  <a:pt x="5368165" y="-56180"/>
                  <a:pt x="5562511" y="56827"/>
                  <a:pt x="5759200" y="0"/>
                </a:cubicBezTo>
                <a:cubicBezTo>
                  <a:pt x="5955889" y="-56827"/>
                  <a:pt x="6177998" y="66931"/>
                  <a:pt x="6317262" y="0"/>
                </a:cubicBezTo>
                <a:cubicBezTo>
                  <a:pt x="6456526" y="-66931"/>
                  <a:pt x="6755449" y="14138"/>
                  <a:pt x="6953453" y="0"/>
                </a:cubicBezTo>
                <a:cubicBezTo>
                  <a:pt x="7151457" y="-14138"/>
                  <a:pt x="7395215" y="28255"/>
                  <a:pt x="7812868" y="0"/>
                </a:cubicBezTo>
                <a:cubicBezTo>
                  <a:pt x="7823712" y="82834"/>
                  <a:pt x="7796389" y="241720"/>
                  <a:pt x="7812868" y="407244"/>
                </a:cubicBezTo>
                <a:cubicBezTo>
                  <a:pt x="7829347" y="572768"/>
                  <a:pt x="7781245" y="713620"/>
                  <a:pt x="7812868" y="866477"/>
                </a:cubicBezTo>
                <a:cubicBezTo>
                  <a:pt x="7606481" y="876167"/>
                  <a:pt x="7462869" y="813866"/>
                  <a:pt x="7332935" y="866477"/>
                </a:cubicBezTo>
                <a:cubicBezTo>
                  <a:pt x="7203001" y="919088"/>
                  <a:pt x="6913478" y="854380"/>
                  <a:pt x="6618615" y="866477"/>
                </a:cubicBezTo>
                <a:cubicBezTo>
                  <a:pt x="6323752" y="878574"/>
                  <a:pt x="6396421" y="857690"/>
                  <a:pt x="6294939" y="866477"/>
                </a:cubicBezTo>
                <a:cubicBezTo>
                  <a:pt x="6193457" y="875264"/>
                  <a:pt x="6000097" y="864331"/>
                  <a:pt x="5893135" y="866477"/>
                </a:cubicBezTo>
                <a:cubicBezTo>
                  <a:pt x="5786173" y="868623"/>
                  <a:pt x="5516709" y="812659"/>
                  <a:pt x="5335073" y="866477"/>
                </a:cubicBezTo>
                <a:cubicBezTo>
                  <a:pt x="5153437" y="920295"/>
                  <a:pt x="5011845" y="804366"/>
                  <a:pt x="4777011" y="866477"/>
                </a:cubicBezTo>
                <a:cubicBezTo>
                  <a:pt x="4542177" y="928588"/>
                  <a:pt x="4422195" y="864073"/>
                  <a:pt x="4218949" y="866477"/>
                </a:cubicBezTo>
                <a:cubicBezTo>
                  <a:pt x="4015703" y="868881"/>
                  <a:pt x="3776151" y="821689"/>
                  <a:pt x="3582758" y="866477"/>
                </a:cubicBezTo>
                <a:cubicBezTo>
                  <a:pt x="3389365" y="911265"/>
                  <a:pt x="3282140" y="825755"/>
                  <a:pt x="3180953" y="866477"/>
                </a:cubicBezTo>
                <a:cubicBezTo>
                  <a:pt x="3079766" y="907199"/>
                  <a:pt x="2690741" y="784490"/>
                  <a:pt x="2466634" y="866477"/>
                </a:cubicBezTo>
                <a:cubicBezTo>
                  <a:pt x="2242527" y="948464"/>
                  <a:pt x="2150370" y="832620"/>
                  <a:pt x="2064829" y="866477"/>
                </a:cubicBezTo>
                <a:cubicBezTo>
                  <a:pt x="1979289" y="900334"/>
                  <a:pt x="1735986" y="797219"/>
                  <a:pt x="1428639" y="866477"/>
                </a:cubicBezTo>
                <a:cubicBezTo>
                  <a:pt x="1121292" y="935735"/>
                  <a:pt x="1110380" y="862030"/>
                  <a:pt x="1026834" y="866477"/>
                </a:cubicBezTo>
                <a:cubicBezTo>
                  <a:pt x="943289" y="870924"/>
                  <a:pt x="298463" y="844011"/>
                  <a:pt x="0" y="866477"/>
                </a:cubicBezTo>
                <a:cubicBezTo>
                  <a:pt x="-39849" y="728265"/>
                  <a:pt x="11023" y="619529"/>
                  <a:pt x="0" y="433239"/>
                </a:cubicBezTo>
                <a:cubicBezTo>
                  <a:pt x="-11023" y="246949"/>
                  <a:pt x="50678" y="207997"/>
                  <a:pt x="0" y="0"/>
                </a:cubicBezTo>
                <a:close/>
              </a:path>
              <a:path w="7812868" h="866477" stroke="0" extrusionOk="0">
                <a:moveTo>
                  <a:pt x="0" y="0"/>
                </a:moveTo>
                <a:cubicBezTo>
                  <a:pt x="156488" y="-64715"/>
                  <a:pt x="393521" y="50302"/>
                  <a:pt x="558062" y="0"/>
                </a:cubicBezTo>
                <a:cubicBezTo>
                  <a:pt x="722603" y="-50302"/>
                  <a:pt x="900919" y="32265"/>
                  <a:pt x="1194253" y="0"/>
                </a:cubicBezTo>
                <a:cubicBezTo>
                  <a:pt x="1487587" y="-32265"/>
                  <a:pt x="1732315" y="30098"/>
                  <a:pt x="1908572" y="0"/>
                </a:cubicBezTo>
                <a:cubicBezTo>
                  <a:pt x="2084829" y="-30098"/>
                  <a:pt x="2079429" y="19347"/>
                  <a:pt x="2232248" y="0"/>
                </a:cubicBezTo>
                <a:cubicBezTo>
                  <a:pt x="2385067" y="-19347"/>
                  <a:pt x="2463978" y="6078"/>
                  <a:pt x="2555924" y="0"/>
                </a:cubicBezTo>
                <a:cubicBezTo>
                  <a:pt x="2647870" y="-6078"/>
                  <a:pt x="2810999" y="22907"/>
                  <a:pt x="2957729" y="0"/>
                </a:cubicBezTo>
                <a:cubicBezTo>
                  <a:pt x="3104459" y="-22907"/>
                  <a:pt x="3330968" y="26882"/>
                  <a:pt x="3515791" y="0"/>
                </a:cubicBezTo>
                <a:cubicBezTo>
                  <a:pt x="3700614" y="-26882"/>
                  <a:pt x="3991515" y="217"/>
                  <a:pt x="4230110" y="0"/>
                </a:cubicBezTo>
                <a:cubicBezTo>
                  <a:pt x="4468705" y="-217"/>
                  <a:pt x="4791753" y="11096"/>
                  <a:pt x="4944429" y="0"/>
                </a:cubicBezTo>
                <a:cubicBezTo>
                  <a:pt x="5097105" y="-11096"/>
                  <a:pt x="5157513" y="35864"/>
                  <a:pt x="5268105" y="0"/>
                </a:cubicBezTo>
                <a:cubicBezTo>
                  <a:pt x="5378697" y="-35864"/>
                  <a:pt x="5503951" y="37694"/>
                  <a:pt x="5591781" y="0"/>
                </a:cubicBezTo>
                <a:cubicBezTo>
                  <a:pt x="5679611" y="-37694"/>
                  <a:pt x="5925673" y="306"/>
                  <a:pt x="6227972" y="0"/>
                </a:cubicBezTo>
                <a:cubicBezTo>
                  <a:pt x="6530271" y="-306"/>
                  <a:pt x="6641796" y="65405"/>
                  <a:pt x="6864163" y="0"/>
                </a:cubicBezTo>
                <a:cubicBezTo>
                  <a:pt x="7086530" y="-65405"/>
                  <a:pt x="7608696" y="51549"/>
                  <a:pt x="7812868" y="0"/>
                </a:cubicBezTo>
                <a:cubicBezTo>
                  <a:pt x="7814809" y="169670"/>
                  <a:pt x="7804198" y="247729"/>
                  <a:pt x="7812868" y="407244"/>
                </a:cubicBezTo>
                <a:cubicBezTo>
                  <a:pt x="7821538" y="566759"/>
                  <a:pt x="7772646" y="671721"/>
                  <a:pt x="7812868" y="866477"/>
                </a:cubicBezTo>
                <a:cubicBezTo>
                  <a:pt x="7690558" y="894075"/>
                  <a:pt x="7646190" y="838338"/>
                  <a:pt x="7489192" y="866477"/>
                </a:cubicBezTo>
                <a:cubicBezTo>
                  <a:pt x="7332194" y="894616"/>
                  <a:pt x="7242977" y="863389"/>
                  <a:pt x="7165516" y="866477"/>
                </a:cubicBezTo>
                <a:cubicBezTo>
                  <a:pt x="7088055" y="869565"/>
                  <a:pt x="6897762" y="865702"/>
                  <a:pt x="6685583" y="866477"/>
                </a:cubicBezTo>
                <a:cubicBezTo>
                  <a:pt x="6473404" y="867252"/>
                  <a:pt x="6200426" y="865065"/>
                  <a:pt x="6049392" y="866477"/>
                </a:cubicBezTo>
                <a:cubicBezTo>
                  <a:pt x="5898358" y="867889"/>
                  <a:pt x="5782098" y="858170"/>
                  <a:pt x="5647587" y="866477"/>
                </a:cubicBezTo>
                <a:cubicBezTo>
                  <a:pt x="5513077" y="874784"/>
                  <a:pt x="5374389" y="845545"/>
                  <a:pt x="5167654" y="866477"/>
                </a:cubicBezTo>
                <a:cubicBezTo>
                  <a:pt x="4960919" y="887409"/>
                  <a:pt x="4756540" y="862446"/>
                  <a:pt x="4453335" y="866477"/>
                </a:cubicBezTo>
                <a:cubicBezTo>
                  <a:pt x="4150130" y="870508"/>
                  <a:pt x="4128302" y="814940"/>
                  <a:pt x="3817144" y="866477"/>
                </a:cubicBezTo>
                <a:cubicBezTo>
                  <a:pt x="3505986" y="918014"/>
                  <a:pt x="3560872" y="841938"/>
                  <a:pt x="3415339" y="866477"/>
                </a:cubicBezTo>
                <a:cubicBezTo>
                  <a:pt x="3269806" y="891016"/>
                  <a:pt x="3199355" y="835849"/>
                  <a:pt x="3091663" y="866477"/>
                </a:cubicBezTo>
                <a:cubicBezTo>
                  <a:pt x="2983971" y="897105"/>
                  <a:pt x="2724892" y="843007"/>
                  <a:pt x="2533601" y="866477"/>
                </a:cubicBezTo>
                <a:cubicBezTo>
                  <a:pt x="2342310" y="889947"/>
                  <a:pt x="2167036" y="839374"/>
                  <a:pt x="1975539" y="866477"/>
                </a:cubicBezTo>
                <a:cubicBezTo>
                  <a:pt x="1784042" y="893580"/>
                  <a:pt x="1732976" y="838357"/>
                  <a:pt x="1573735" y="866477"/>
                </a:cubicBezTo>
                <a:cubicBezTo>
                  <a:pt x="1414494" y="894597"/>
                  <a:pt x="1209557" y="826238"/>
                  <a:pt x="1015673" y="866477"/>
                </a:cubicBezTo>
                <a:cubicBezTo>
                  <a:pt x="821789" y="906716"/>
                  <a:pt x="758504" y="838292"/>
                  <a:pt x="535740" y="866477"/>
                </a:cubicBezTo>
                <a:cubicBezTo>
                  <a:pt x="312976" y="894662"/>
                  <a:pt x="125501" y="809912"/>
                  <a:pt x="0" y="866477"/>
                </a:cubicBezTo>
                <a:cubicBezTo>
                  <a:pt x="-6144" y="708391"/>
                  <a:pt x="45169" y="540310"/>
                  <a:pt x="0" y="433239"/>
                </a:cubicBezTo>
                <a:cubicBezTo>
                  <a:pt x="-45169" y="326168"/>
                  <a:pt x="34179" y="197845"/>
                  <a:pt x="0" y="0"/>
                </a:cubicBezTo>
                <a:close/>
              </a:path>
            </a:pathLst>
          </a:custGeom>
          <a:solidFill>
            <a:schemeClr val="bg2">
              <a:lumMod val="25000"/>
            </a:schemeClr>
          </a:solidFill>
          <a:ln>
            <a:solidFill>
              <a:schemeClr val="bg2">
                <a:lumMod val="25000"/>
              </a:schemeClr>
            </a:solidFill>
            <a:extLst>
              <a:ext uri="{C807C97D-BFC1-408E-A445-0C87EB9F89A2}">
                <ask:lineSketchStyleProps xmlns:ask="http://schemas.microsoft.com/office/drawing/2018/sketchyshapes" sd="3587394051">
                  <ask:type>
                    <ask:lineSketchScribble/>
                  </ask:type>
                </ask:lineSketchStyleProps>
              </a:ext>
            </a:extLst>
          </a:ln>
        </p:spPr>
        <p:txBody>
          <a:bodyPr>
            <a:noAutofit/>
          </a:bodyPr>
          <a:lstStyle/>
          <a:p>
            <a:r>
              <a:rPr lang="nl-NL" sz="4800" dirty="0" err="1">
                <a:solidFill>
                  <a:schemeClr val="bg1"/>
                </a:solidFill>
                <a:latin typeface="Agency FB" panose="020B0503020202020204" pitchFamily="34" charset="0"/>
              </a:rPr>
              <a:t>Endangered</a:t>
            </a:r>
            <a:r>
              <a:rPr lang="nl-NL" sz="4800" dirty="0">
                <a:solidFill>
                  <a:schemeClr val="bg1"/>
                </a:solidFill>
                <a:latin typeface="Agency FB" panose="020B0503020202020204" pitchFamily="34" charset="0"/>
              </a:rPr>
              <a:t> </a:t>
            </a:r>
            <a:r>
              <a:rPr lang="nl-NL" sz="4800" dirty="0" err="1">
                <a:solidFill>
                  <a:schemeClr val="bg1"/>
                </a:solidFill>
                <a:latin typeface="Agency FB" panose="020B0503020202020204" pitchFamily="34" charset="0"/>
              </a:rPr>
              <a:t>animals</a:t>
            </a:r>
            <a:r>
              <a:rPr lang="nl-NL" sz="4800" dirty="0">
                <a:solidFill>
                  <a:schemeClr val="bg1"/>
                </a:solidFill>
                <a:latin typeface="Agency FB" panose="020B0503020202020204" pitchFamily="34" charset="0"/>
              </a:rPr>
              <a:t> in </a:t>
            </a:r>
            <a:r>
              <a:rPr lang="nl-NL" sz="4800" dirty="0" err="1">
                <a:solidFill>
                  <a:schemeClr val="bg1"/>
                </a:solidFill>
                <a:latin typeface="Agency FB" panose="020B0503020202020204" pitchFamily="34" charset="0"/>
              </a:rPr>
              <a:t>the</a:t>
            </a:r>
            <a:r>
              <a:rPr lang="nl-NL" sz="4800" dirty="0">
                <a:solidFill>
                  <a:schemeClr val="bg1"/>
                </a:solidFill>
                <a:latin typeface="Agency FB" panose="020B0503020202020204" pitchFamily="34" charset="0"/>
              </a:rPr>
              <a:t> Netherlands</a:t>
            </a:r>
          </a:p>
        </p:txBody>
      </p:sp>
      <p:pic>
        <p:nvPicPr>
          <p:cNvPr id="5" name="Afbeelding 4">
            <a:extLst>
              <a:ext uri="{FF2B5EF4-FFF2-40B4-BE49-F238E27FC236}">
                <a16:creationId xmlns:a16="http://schemas.microsoft.com/office/drawing/2014/main" id="{D20F1893-F8C4-457F-AA64-1A99F821CB68}"/>
              </a:ext>
            </a:extLst>
          </p:cNvPr>
          <p:cNvPicPr>
            <a:picLocks noChangeAspect="1"/>
          </p:cNvPicPr>
          <p:nvPr/>
        </p:nvPicPr>
        <p:blipFill>
          <a:blip r:embed="rId2"/>
          <a:stretch>
            <a:fillRect/>
          </a:stretch>
        </p:blipFill>
        <p:spPr>
          <a:xfrm>
            <a:off x="6000892" y="2492896"/>
            <a:ext cx="3156652" cy="2334229"/>
          </a:xfrm>
          <a:prstGeom prst="rect">
            <a:avLst/>
          </a:prstGeom>
        </p:spPr>
      </p:pic>
    </p:spTree>
    <p:extLst>
      <p:ext uri="{BB962C8B-B14F-4D97-AF65-F5344CB8AC3E}">
        <p14:creationId xmlns:p14="http://schemas.microsoft.com/office/powerpoint/2010/main" val="447537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B7C5BD1E-873C-45DD-9240-C33B3417470C}"/>
              </a:ext>
            </a:extLst>
          </p:cNvPr>
          <p:cNvSpPr txBox="1"/>
          <p:nvPr/>
        </p:nvSpPr>
        <p:spPr>
          <a:xfrm>
            <a:off x="14396" y="981489"/>
            <a:ext cx="9129604" cy="4524315"/>
          </a:xfrm>
          <a:prstGeom prst="rect">
            <a:avLst/>
          </a:prstGeom>
          <a:solidFill>
            <a:schemeClr val="bg1"/>
          </a:solidFill>
          <a:ln>
            <a:solidFill>
              <a:schemeClr val="bg1">
                <a:lumMod val="95000"/>
              </a:schemeClr>
            </a:solidFill>
            <a:extLst>
              <a:ext uri="{C807C97D-BFC1-408E-A445-0C87EB9F89A2}">
                <ask:lineSketchStyleProps xmlns:ask="http://schemas.microsoft.com/office/drawing/2018/sketchyshapes" sd="1933553521">
                  <a:custGeom>
                    <a:avLst/>
                    <a:gdLst>
                      <a:gd name="connsiteX0" fmla="*/ 0 w 7992888"/>
                      <a:gd name="connsiteY0" fmla="*/ 0 h 923330"/>
                      <a:gd name="connsiteX1" fmla="*/ 331134 w 7992888"/>
                      <a:gd name="connsiteY1" fmla="*/ 0 h 923330"/>
                      <a:gd name="connsiteX2" fmla="*/ 902055 w 7992888"/>
                      <a:gd name="connsiteY2" fmla="*/ 0 h 923330"/>
                      <a:gd name="connsiteX3" fmla="*/ 1472975 w 7992888"/>
                      <a:gd name="connsiteY3" fmla="*/ 0 h 923330"/>
                      <a:gd name="connsiteX4" fmla="*/ 2123825 w 7992888"/>
                      <a:gd name="connsiteY4" fmla="*/ 0 h 923330"/>
                      <a:gd name="connsiteX5" fmla="*/ 2774674 w 7992888"/>
                      <a:gd name="connsiteY5" fmla="*/ 0 h 923330"/>
                      <a:gd name="connsiteX6" fmla="*/ 3505452 w 7992888"/>
                      <a:gd name="connsiteY6" fmla="*/ 0 h 923330"/>
                      <a:gd name="connsiteX7" fmla="*/ 3916515 w 7992888"/>
                      <a:gd name="connsiteY7" fmla="*/ 0 h 923330"/>
                      <a:gd name="connsiteX8" fmla="*/ 4567365 w 7992888"/>
                      <a:gd name="connsiteY8" fmla="*/ 0 h 923330"/>
                      <a:gd name="connsiteX9" fmla="*/ 5138285 w 7992888"/>
                      <a:gd name="connsiteY9" fmla="*/ 0 h 923330"/>
                      <a:gd name="connsiteX10" fmla="*/ 5549348 w 7992888"/>
                      <a:gd name="connsiteY10" fmla="*/ 0 h 923330"/>
                      <a:gd name="connsiteX11" fmla="*/ 6040340 w 7992888"/>
                      <a:gd name="connsiteY11" fmla="*/ 0 h 923330"/>
                      <a:gd name="connsiteX12" fmla="*/ 6451402 w 7992888"/>
                      <a:gd name="connsiteY12" fmla="*/ 0 h 923330"/>
                      <a:gd name="connsiteX13" fmla="*/ 7102252 w 7992888"/>
                      <a:gd name="connsiteY13" fmla="*/ 0 h 923330"/>
                      <a:gd name="connsiteX14" fmla="*/ 7992888 w 7992888"/>
                      <a:gd name="connsiteY14" fmla="*/ 0 h 923330"/>
                      <a:gd name="connsiteX15" fmla="*/ 7992888 w 7992888"/>
                      <a:gd name="connsiteY15" fmla="*/ 480132 h 923330"/>
                      <a:gd name="connsiteX16" fmla="*/ 7992888 w 7992888"/>
                      <a:gd name="connsiteY16" fmla="*/ 923330 h 923330"/>
                      <a:gd name="connsiteX17" fmla="*/ 7421967 w 7992888"/>
                      <a:gd name="connsiteY17" fmla="*/ 923330 h 923330"/>
                      <a:gd name="connsiteX18" fmla="*/ 6930976 w 7992888"/>
                      <a:gd name="connsiteY18" fmla="*/ 923330 h 923330"/>
                      <a:gd name="connsiteX19" fmla="*/ 6360055 w 7992888"/>
                      <a:gd name="connsiteY19" fmla="*/ 923330 h 923330"/>
                      <a:gd name="connsiteX20" fmla="*/ 5869063 w 7992888"/>
                      <a:gd name="connsiteY20" fmla="*/ 923330 h 923330"/>
                      <a:gd name="connsiteX21" fmla="*/ 5378072 w 7992888"/>
                      <a:gd name="connsiteY21" fmla="*/ 923330 h 923330"/>
                      <a:gd name="connsiteX22" fmla="*/ 4807151 w 7992888"/>
                      <a:gd name="connsiteY22" fmla="*/ 923330 h 923330"/>
                      <a:gd name="connsiteX23" fmla="*/ 4396088 w 7992888"/>
                      <a:gd name="connsiteY23" fmla="*/ 923330 h 923330"/>
                      <a:gd name="connsiteX24" fmla="*/ 3745239 w 7992888"/>
                      <a:gd name="connsiteY24" fmla="*/ 923330 h 923330"/>
                      <a:gd name="connsiteX25" fmla="*/ 3334176 w 7992888"/>
                      <a:gd name="connsiteY25" fmla="*/ 923330 h 923330"/>
                      <a:gd name="connsiteX26" fmla="*/ 2843184 w 7992888"/>
                      <a:gd name="connsiteY26" fmla="*/ 923330 h 923330"/>
                      <a:gd name="connsiteX27" fmla="*/ 2112406 w 7992888"/>
                      <a:gd name="connsiteY27" fmla="*/ 923330 h 923330"/>
                      <a:gd name="connsiteX28" fmla="*/ 1381628 w 7992888"/>
                      <a:gd name="connsiteY28" fmla="*/ 923330 h 923330"/>
                      <a:gd name="connsiteX29" fmla="*/ 1050494 w 7992888"/>
                      <a:gd name="connsiteY29" fmla="*/ 923330 h 923330"/>
                      <a:gd name="connsiteX30" fmla="*/ 0 w 7992888"/>
                      <a:gd name="connsiteY30" fmla="*/ 923330 h 923330"/>
                      <a:gd name="connsiteX31" fmla="*/ 0 w 7992888"/>
                      <a:gd name="connsiteY31" fmla="*/ 443198 h 923330"/>
                      <a:gd name="connsiteX32" fmla="*/ 0 w 7992888"/>
                      <a:gd name="connsiteY32" fmla="*/ 0 h 923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7992888" h="923330" fill="none" extrusionOk="0">
                        <a:moveTo>
                          <a:pt x="0" y="0"/>
                        </a:moveTo>
                        <a:cubicBezTo>
                          <a:pt x="157500" y="-16214"/>
                          <a:pt x="172301" y="10925"/>
                          <a:pt x="331134" y="0"/>
                        </a:cubicBezTo>
                        <a:cubicBezTo>
                          <a:pt x="489967" y="-10925"/>
                          <a:pt x="667677" y="50602"/>
                          <a:pt x="902055" y="0"/>
                        </a:cubicBezTo>
                        <a:cubicBezTo>
                          <a:pt x="1136433" y="-50602"/>
                          <a:pt x="1250711" y="23766"/>
                          <a:pt x="1472975" y="0"/>
                        </a:cubicBezTo>
                        <a:cubicBezTo>
                          <a:pt x="1695239" y="-23766"/>
                          <a:pt x="1812289" y="48644"/>
                          <a:pt x="2123825" y="0"/>
                        </a:cubicBezTo>
                        <a:cubicBezTo>
                          <a:pt x="2435361" y="-48644"/>
                          <a:pt x="2493277" y="16680"/>
                          <a:pt x="2774674" y="0"/>
                        </a:cubicBezTo>
                        <a:cubicBezTo>
                          <a:pt x="3056071" y="-16680"/>
                          <a:pt x="3339756" y="47075"/>
                          <a:pt x="3505452" y="0"/>
                        </a:cubicBezTo>
                        <a:cubicBezTo>
                          <a:pt x="3671148" y="-47075"/>
                          <a:pt x="3822335" y="6153"/>
                          <a:pt x="3916515" y="0"/>
                        </a:cubicBezTo>
                        <a:cubicBezTo>
                          <a:pt x="4010695" y="-6153"/>
                          <a:pt x="4322172" y="59142"/>
                          <a:pt x="4567365" y="0"/>
                        </a:cubicBezTo>
                        <a:cubicBezTo>
                          <a:pt x="4812558" y="-59142"/>
                          <a:pt x="4885368" y="48238"/>
                          <a:pt x="5138285" y="0"/>
                        </a:cubicBezTo>
                        <a:cubicBezTo>
                          <a:pt x="5391202" y="-48238"/>
                          <a:pt x="5408875" y="34935"/>
                          <a:pt x="5549348" y="0"/>
                        </a:cubicBezTo>
                        <a:cubicBezTo>
                          <a:pt x="5689821" y="-34935"/>
                          <a:pt x="5853179" y="16110"/>
                          <a:pt x="6040340" y="0"/>
                        </a:cubicBezTo>
                        <a:cubicBezTo>
                          <a:pt x="6227501" y="-16110"/>
                          <a:pt x="6341106" y="25490"/>
                          <a:pt x="6451402" y="0"/>
                        </a:cubicBezTo>
                        <a:cubicBezTo>
                          <a:pt x="6561698" y="-25490"/>
                          <a:pt x="6898428" y="76822"/>
                          <a:pt x="7102252" y="0"/>
                        </a:cubicBezTo>
                        <a:cubicBezTo>
                          <a:pt x="7306076" y="-76822"/>
                          <a:pt x="7555730" y="41104"/>
                          <a:pt x="7992888" y="0"/>
                        </a:cubicBezTo>
                        <a:cubicBezTo>
                          <a:pt x="8005139" y="130827"/>
                          <a:pt x="7976770" y="345654"/>
                          <a:pt x="7992888" y="480132"/>
                        </a:cubicBezTo>
                        <a:cubicBezTo>
                          <a:pt x="8009006" y="614610"/>
                          <a:pt x="7952626" y="812797"/>
                          <a:pt x="7992888" y="923330"/>
                        </a:cubicBezTo>
                        <a:cubicBezTo>
                          <a:pt x="7808697" y="946014"/>
                          <a:pt x="7578394" y="895232"/>
                          <a:pt x="7421967" y="923330"/>
                        </a:cubicBezTo>
                        <a:cubicBezTo>
                          <a:pt x="7265540" y="951428"/>
                          <a:pt x="7159234" y="910318"/>
                          <a:pt x="6930976" y="923330"/>
                        </a:cubicBezTo>
                        <a:cubicBezTo>
                          <a:pt x="6702718" y="936342"/>
                          <a:pt x="6536028" y="861577"/>
                          <a:pt x="6360055" y="923330"/>
                        </a:cubicBezTo>
                        <a:cubicBezTo>
                          <a:pt x="6184082" y="985083"/>
                          <a:pt x="6038892" y="872343"/>
                          <a:pt x="5869063" y="923330"/>
                        </a:cubicBezTo>
                        <a:cubicBezTo>
                          <a:pt x="5699234" y="974317"/>
                          <a:pt x="5560679" y="883470"/>
                          <a:pt x="5378072" y="923330"/>
                        </a:cubicBezTo>
                        <a:cubicBezTo>
                          <a:pt x="5195465" y="963190"/>
                          <a:pt x="5004660" y="910635"/>
                          <a:pt x="4807151" y="923330"/>
                        </a:cubicBezTo>
                        <a:cubicBezTo>
                          <a:pt x="4609642" y="936025"/>
                          <a:pt x="4494915" y="880744"/>
                          <a:pt x="4396088" y="923330"/>
                        </a:cubicBezTo>
                        <a:cubicBezTo>
                          <a:pt x="4297261" y="965916"/>
                          <a:pt x="4014627" y="858209"/>
                          <a:pt x="3745239" y="923330"/>
                        </a:cubicBezTo>
                        <a:cubicBezTo>
                          <a:pt x="3475851" y="988451"/>
                          <a:pt x="3531302" y="898835"/>
                          <a:pt x="3334176" y="923330"/>
                        </a:cubicBezTo>
                        <a:cubicBezTo>
                          <a:pt x="3137050" y="947825"/>
                          <a:pt x="3066563" y="878278"/>
                          <a:pt x="2843184" y="923330"/>
                        </a:cubicBezTo>
                        <a:cubicBezTo>
                          <a:pt x="2619805" y="968382"/>
                          <a:pt x="2311530" y="840748"/>
                          <a:pt x="2112406" y="923330"/>
                        </a:cubicBezTo>
                        <a:cubicBezTo>
                          <a:pt x="1913282" y="1005912"/>
                          <a:pt x="1566508" y="917441"/>
                          <a:pt x="1381628" y="923330"/>
                        </a:cubicBezTo>
                        <a:cubicBezTo>
                          <a:pt x="1196748" y="929219"/>
                          <a:pt x="1191395" y="906416"/>
                          <a:pt x="1050494" y="923330"/>
                        </a:cubicBezTo>
                        <a:cubicBezTo>
                          <a:pt x="909593" y="940244"/>
                          <a:pt x="467538" y="802204"/>
                          <a:pt x="0" y="923330"/>
                        </a:cubicBezTo>
                        <a:cubicBezTo>
                          <a:pt x="-12541" y="795855"/>
                          <a:pt x="25280" y="574159"/>
                          <a:pt x="0" y="443198"/>
                        </a:cubicBezTo>
                        <a:cubicBezTo>
                          <a:pt x="-25280" y="312237"/>
                          <a:pt x="20067" y="137493"/>
                          <a:pt x="0" y="0"/>
                        </a:cubicBezTo>
                        <a:close/>
                      </a:path>
                      <a:path w="7992888" h="923330" stroke="0" extrusionOk="0">
                        <a:moveTo>
                          <a:pt x="0" y="0"/>
                        </a:moveTo>
                        <a:cubicBezTo>
                          <a:pt x="166268" y="-29073"/>
                          <a:pt x="291023" y="23647"/>
                          <a:pt x="490992" y="0"/>
                        </a:cubicBezTo>
                        <a:cubicBezTo>
                          <a:pt x="690961" y="-23647"/>
                          <a:pt x="862557" y="13862"/>
                          <a:pt x="1221770" y="0"/>
                        </a:cubicBezTo>
                        <a:cubicBezTo>
                          <a:pt x="1580983" y="-13862"/>
                          <a:pt x="1456191" y="47087"/>
                          <a:pt x="1632833" y="0"/>
                        </a:cubicBezTo>
                        <a:cubicBezTo>
                          <a:pt x="1809475" y="-47087"/>
                          <a:pt x="1966840" y="60685"/>
                          <a:pt x="2283682" y="0"/>
                        </a:cubicBezTo>
                        <a:cubicBezTo>
                          <a:pt x="2600524" y="-60685"/>
                          <a:pt x="2587395" y="3246"/>
                          <a:pt x="2774674" y="0"/>
                        </a:cubicBezTo>
                        <a:cubicBezTo>
                          <a:pt x="2961953" y="-3246"/>
                          <a:pt x="3015349" y="39430"/>
                          <a:pt x="3185737" y="0"/>
                        </a:cubicBezTo>
                        <a:cubicBezTo>
                          <a:pt x="3356125" y="-39430"/>
                          <a:pt x="3446022" y="25248"/>
                          <a:pt x="3516871" y="0"/>
                        </a:cubicBezTo>
                        <a:cubicBezTo>
                          <a:pt x="3587720" y="-25248"/>
                          <a:pt x="3984395" y="4718"/>
                          <a:pt x="4247649" y="0"/>
                        </a:cubicBezTo>
                        <a:cubicBezTo>
                          <a:pt x="4510903" y="-4718"/>
                          <a:pt x="4693910" y="16865"/>
                          <a:pt x="4818570" y="0"/>
                        </a:cubicBezTo>
                        <a:cubicBezTo>
                          <a:pt x="4943230" y="-16865"/>
                          <a:pt x="5291959" y="87483"/>
                          <a:pt x="5549348" y="0"/>
                        </a:cubicBezTo>
                        <a:cubicBezTo>
                          <a:pt x="5806737" y="-87483"/>
                          <a:pt x="5875697" y="32335"/>
                          <a:pt x="6040340" y="0"/>
                        </a:cubicBezTo>
                        <a:cubicBezTo>
                          <a:pt x="6204983" y="-32335"/>
                          <a:pt x="6288365" y="9679"/>
                          <a:pt x="6371474" y="0"/>
                        </a:cubicBezTo>
                        <a:cubicBezTo>
                          <a:pt x="6454583" y="-9679"/>
                          <a:pt x="6576406" y="595"/>
                          <a:pt x="6702608" y="0"/>
                        </a:cubicBezTo>
                        <a:cubicBezTo>
                          <a:pt x="6828810" y="-595"/>
                          <a:pt x="7017981" y="16475"/>
                          <a:pt x="7113670" y="0"/>
                        </a:cubicBezTo>
                        <a:cubicBezTo>
                          <a:pt x="7209359" y="-16475"/>
                          <a:pt x="7656000" y="57593"/>
                          <a:pt x="7992888" y="0"/>
                        </a:cubicBezTo>
                        <a:cubicBezTo>
                          <a:pt x="8038047" y="99562"/>
                          <a:pt x="7962012" y="305269"/>
                          <a:pt x="7992888" y="461665"/>
                        </a:cubicBezTo>
                        <a:cubicBezTo>
                          <a:pt x="8023764" y="618062"/>
                          <a:pt x="7980168" y="732928"/>
                          <a:pt x="7992888" y="923330"/>
                        </a:cubicBezTo>
                        <a:cubicBezTo>
                          <a:pt x="7827129" y="946448"/>
                          <a:pt x="7518709" y="866755"/>
                          <a:pt x="7342039" y="923330"/>
                        </a:cubicBezTo>
                        <a:cubicBezTo>
                          <a:pt x="7165369" y="979905"/>
                          <a:pt x="7087524" y="921248"/>
                          <a:pt x="6851047" y="923330"/>
                        </a:cubicBezTo>
                        <a:cubicBezTo>
                          <a:pt x="6614570" y="925412"/>
                          <a:pt x="6653075" y="901855"/>
                          <a:pt x="6519913" y="923330"/>
                        </a:cubicBezTo>
                        <a:cubicBezTo>
                          <a:pt x="6386751" y="944805"/>
                          <a:pt x="6145727" y="885343"/>
                          <a:pt x="5948992" y="923330"/>
                        </a:cubicBezTo>
                        <a:cubicBezTo>
                          <a:pt x="5752257" y="961317"/>
                          <a:pt x="5687130" y="921803"/>
                          <a:pt x="5537930" y="923330"/>
                        </a:cubicBezTo>
                        <a:cubicBezTo>
                          <a:pt x="5388730" y="924857"/>
                          <a:pt x="5053718" y="875390"/>
                          <a:pt x="4887080" y="923330"/>
                        </a:cubicBezTo>
                        <a:cubicBezTo>
                          <a:pt x="4720442" y="971270"/>
                          <a:pt x="4509558" y="887137"/>
                          <a:pt x="4236231" y="923330"/>
                        </a:cubicBezTo>
                        <a:cubicBezTo>
                          <a:pt x="3962904" y="959523"/>
                          <a:pt x="3935812" y="909306"/>
                          <a:pt x="3745239" y="923330"/>
                        </a:cubicBezTo>
                        <a:cubicBezTo>
                          <a:pt x="3554666" y="937354"/>
                          <a:pt x="3263641" y="911795"/>
                          <a:pt x="3014461" y="923330"/>
                        </a:cubicBezTo>
                        <a:cubicBezTo>
                          <a:pt x="2765281" y="934865"/>
                          <a:pt x="2659084" y="883801"/>
                          <a:pt x="2363611" y="923330"/>
                        </a:cubicBezTo>
                        <a:cubicBezTo>
                          <a:pt x="2068138" y="962859"/>
                          <a:pt x="2186778" y="889245"/>
                          <a:pt x="2032477" y="923330"/>
                        </a:cubicBezTo>
                        <a:cubicBezTo>
                          <a:pt x="1878176" y="957415"/>
                          <a:pt x="1714836" y="885958"/>
                          <a:pt x="1621414" y="923330"/>
                        </a:cubicBezTo>
                        <a:cubicBezTo>
                          <a:pt x="1527992" y="960702"/>
                          <a:pt x="1427642" y="907902"/>
                          <a:pt x="1290280" y="923330"/>
                        </a:cubicBezTo>
                        <a:cubicBezTo>
                          <a:pt x="1152918" y="938758"/>
                          <a:pt x="791608" y="870234"/>
                          <a:pt x="639431" y="923330"/>
                        </a:cubicBezTo>
                        <a:cubicBezTo>
                          <a:pt x="487254" y="976426"/>
                          <a:pt x="261979" y="872748"/>
                          <a:pt x="0" y="923330"/>
                        </a:cubicBezTo>
                        <a:cubicBezTo>
                          <a:pt x="-52932" y="702879"/>
                          <a:pt x="54558" y="646236"/>
                          <a:pt x="0" y="452432"/>
                        </a:cubicBezTo>
                        <a:cubicBezTo>
                          <a:pt x="-54558" y="258628"/>
                          <a:pt x="1473" y="98284"/>
                          <a:pt x="0" y="0"/>
                        </a:cubicBezTo>
                        <a:close/>
                      </a:path>
                    </a:pathLst>
                  </a:custGeom>
                  <ask:type>
                    <ask:lineSketchNone/>
                  </ask:type>
                </ask:lineSketchStyleProps>
              </a:ext>
            </a:extLst>
          </a:ln>
        </p:spPr>
        <p:txBody>
          <a:bodyPr wrap="square" rtlCol="0">
            <a:spAutoFit/>
          </a:bodyPr>
          <a:lstStyle/>
          <a:p>
            <a:r>
              <a:rPr lang="en-US" dirty="0"/>
              <a:t>For some species, time on planet Earth is running out. Human beings are the greatest threat to the survival of endangered species with poaching, habitat destruction and the effects of climate change causing a lot of the problems.</a:t>
            </a:r>
            <a:br>
              <a:rPr lang="en-US" dirty="0"/>
            </a:br>
            <a:br>
              <a:rPr lang="en-US" dirty="0"/>
            </a:br>
            <a:r>
              <a:rPr lang="en-US" u="sng" dirty="0"/>
              <a:t>Most endangered</a:t>
            </a:r>
            <a:br>
              <a:rPr lang="en-US" u="sng" dirty="0"/>
            </a:br>
            <a:r>
              <a:rPr lang="en-US" u="sng" dirty="0"/>
              <a:t>animals in the world:</a:t>
            </a:r>
            <a:br>
              <a:rPr lang="en-US" u="sng" dirty="0"/>
            </a:br>
            <a:r>
              <a:rPr lang="en-US" dirty="0"/>
              <a:t>Gorillas</a:t>
            </a:r>
            <a:br>
              <a:rPr lang="en-US" dirty="0"/>
            </a:br>
            <a:r>
              <a:rPr lang="en-US" dirty="0"/>
              <a:t>Amur Leopard</a:t>
            </a:r>
            <a:br>
              <a:rPr lang="en-US" dirty="0"/>
            </a:br>
            <a:r>
              <a:rPr lang="en-US" dirty="0"/>
              <a:t>Sea turtles</a:t>
            </a:r>
            <a:br>
              <a:rPr lang="en-US" dirty="0"/>
            </a:br>
            <a:r>
              <a:rPr lang="en-US" dirty="0"/>
              <a:t>Orangutan</a:t>
            </a:r>
            <a:br>
              <a:rPr lang="en-US" dirty="0"/>
            </a:br>
            <a:r>
              <a:rPr lang="en-US" dirty="0"/>
              <a:t>Sumatran elephant</a:t>
            </a:r>
            <a:br>
              <a:rPr lang="en-US" dirty="0"/>
            </a:br>
            <a:r>
              <a:rPr lang="en-US" dirty="0" err="1"/>
              <a:t>Saola</a:t>
            </a:r>
            <a:br>
              <a:rPr lang="en-US" dirty="0"/>
            </a:br>
            <a:r>
              <a:rPr lang="en-US" dirty="0"/>
              <a:t>Vaquita</a:t>
            </a:r>
            <a:br>
              <a:rPr lang="en-US" dirty="0"/>
            </a:br>
            <a:r>
              <a:rPr lang="en-US" dirty="0"/>
              <a:t>Tiger</a:t>
            </a:r>
            <a:br>
              <a:rPr lang="en-US" dirty="0"/>
            </a:br>
            <a:r>
              <a:rPr lang="en-US" dirty="0"/>
              <a:t>Rhinos</a:t>
            </a:r>
            <a:br>
              <a:rPr lang="en-US" dirty="0"/>
            </a:br>
            <a:r>
              <a:rPr lang="en-US" dirty="0"/>
              <a:t>Pangolin</a:t>
            </a:r>
            <a:endParaRPr lang="nl-NL" dirty="0"/>
          </a:p>
        </p:txBody>
      </p:sp>
      <p:sp>
        <p:nvSpPr>
          <p:cNvPr id="5" name="Titel 1">
            <a:extLst>
              <a:ext uri="{FF2B5EF4-FFF2-40B4-BE49-F238E27FC236}">
                <a16:creationId xmlns:a16="http://schemas.microsoft.com/office/drawing/2014/main" id="{F207A29A-4E0A-4360-9659-1E9C712C81D4}"/>
              </a:ext>
            </a:extLst>
          </p:cNvPr>
          <p:cNvSpPr>
            <a:spLocks noGrp="1"/>
          </p:cNvSpPr>
          <p:nvPr>
            <p:ph type="ctrTitle"/>
          </p:nvPr>
        </p:nvSpPr>
        <p:spPr>
          <a:xfrm>
            <a:off x="697260" y="107825"/>
            <a:ext cx="7749480" cy="794469"/>
          </a:xfrm>
          <a:custGeom>
            <a:avLst/>
            <a:gdLst>
              <a:gd name="connsiteX0" fmla="*/ 0 w 7749480"/>
              <a:gd name="connsiteY0" fmla="*/ 0 h 794469"/>
              <a:gd name="connsiteX1" fmla="*/ 596114 w 7749480"/>
              <a:gd name="connsiteY1" fmla="*/ 0 h 794469"/>
              <a:gd name="connsiteX2" fmla="*/ 1347217 w 7749480"/>
              <a:gd name="connsiteY2" fmla="*/ 0 h 794469"/>
              <a:gd name="connsiteX3" fmla="*/ 2098321 w 7749480"/>
              <a:gd name="connsiteY3" fmla="*/ 0 h 794469"/>
              <a:gd name="connsiteX4" fmla="*/ 2461950 w 7749480"/>
              <a:gd name="connsiteY4" fmla="*/ 0 h 794469"/>
              <a:gd name="connsiteX5" fmla="*/ 2825580 w 7749480"/>
              <a:gd name="connsiteY5" fmla="*/ 0 h 794469"/>
              <a:gd name="connsiteX6" fmla="*/ 3344199 w 7749480"/>
              <a:gd name="connsiteY6" fmla="*/ 0 h 794469"/>
              <a:gd name="connsiteX7" fmla="*/ 3707828 w 7749480"/>
              <a:gd name="connsiteY7" fmla="*/ 0 h 794469"/>
              <a:gd name="connsiteX8" fmla="*/ 4381437 w 7749480"/>
              <a:gd name="connsiteY8" fmla="*/ 0 h 794469"/>
              <a:gd name="connsiteX9" fmla="*/ 4900056 w 7749480"/>
              <a:gd name="connsiteY9" fmla="*/ 0 h 794469"/>
              <a:gd name="connsiteX10" fmla="*/ 5573664 w 7749480"/>
              <a:gd name="connsiteY10" fmla="*/ 0 h 794469"/>
              <a:gd name="connsiteX11" fmla="*/ 6014789 w 7749480"/>
              <a:gd name="connsiteY11" fmla="*/ 0 h 794469"/>
              <a:gd name="connsiteX12" fmla="*/ 6533408 w 7749480"/>
              <a:gd name="connsiteY12" fmla="*/ 0 h 794469"/>
              <a:gd name="connsiteX13" fmla="*/ 6974532 w 7749480"/>
              <a:gd name="connsiteY13" fmla="*/ 0 h 794469"/>
              <a:gd name="connsiteX14" fmla="*/ 7749480 w 7749480"/>
              <a:gd name="connsiteY14" fmla="*/ 0 h 794469"/>
              <a:gd name="connsiteX15" fmla="*/ 7749480 w 7749480"/>
              <a:gd name="connsiteY15" fmla="*/ 405179 h 794469"/>
              <a:gd name="connsiteX16" fmla="*/ 7749480 w 7749480"/>
              <a:gd name="connsiteY16" fmla="*/ 794469 h 794469"/>
              <a:gd name="connsiteX17" fmla="*/ 7385851 w 7749480"/>
              <a:gd name="connsiteY17" fmla="*/ 794469 h 794469"/>
              <a:gd name="connsiteX18" fmla="*/ 7022221 w 7749480"/>
              <a:gd name="connsiteY18" fmla="*/ 794469 h 794469"/>
              <a:gd name="connsiteX19" fmla="*/ 6271118 w 7749480"/>
              <a:gd name="connsiteY19" fmla="*/ 794469 h 794469"/>
              <a:gd name="connsiteX20" fmla="*/ 5752499 w 7749480"/>
              <a:gd name="connsiteY20" fmla="*/ 794469 h 794469"/>
              <a:gd name="connsiteX21" fmla="*/ 5233880 w 7749480"/>
              <a:gd name="connsiteY21" fmla="*/ 794469 h 794469"/>
              <a:gd name="connsiteX22" fmla="*/ 4482776 w 7749480"/>
              <a:gd name="connsiteY22" fmla="*/ 794469 h 794469"/>
              <a:gd name="connsiteX23" fmla="*/ 4119147 w 7749480"/>
              <a:gd name="connsiteY23" fmla="*/ 794469 h 794469"/>
              <a:gd name="connsiteX24" fmla="*/ 3678022 w 7749480"/>
              <a:gd name="connsiteY24" fmla="*/ 794469 h 794469"/>
              <a:gd name="connsiteX25" fmla="*/ 3081909 w 7749480"/>
              <a:gd name="connsiteY25" fmla="*/ 794469 h 794469"/>
              <a:gd name="connsiteX26" fmla="*/ 2485795 w 7749480"/>
              <a:gd name="connsiteY26" fmla="*/ 794469 h 794469"/>
              <a:gd name="connsiteX27" fmla="*/ 1889681 w 7749480"/>
              <a:gd name="connsiteY27" fmla="*/ 794469 h 794469"/>
              <a:gd name="connsiteX28" fmla="*/ 1216072 w 7749480"/>
              <a:gd name="connsiteY28" fmla="*/ 794469 h 794469"/>
              <a:gd name="connsiteX29" fmla="*/ 774948 w 7749480"/>
              <a:gd name="connsiteY29" fmla="*/ 794469 h 794469"/>
              <a:gd name="connsiteX30" fmla="*/ 0 w 7749480"/>
              <a:gd name="connsiteY30" fmla="*/ 794469 h 794469"/>
              <a:gd name="connsiteX31" fmla="*/ 0 w 7749480"/>
              <a:gd name="connsiteY31" fmla="*/ 413124 h 794469"/>
              <a:gd name="connsiteX32" fmla="*/ 0 w 7749480"/>
              <a:gd name="connsiteY32" fmla="*/ 0 h 794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7749480" h="794469" fill="none" extrusionOk="0">
                <a:moveTo>
                  <a:pt x="0" y="0"/>
                </a:moveTo>
                <a:cubicBezTo>
                  <a:pt x="150115" y="-2376"/>
                  <a:pt x="344898" y="27480"/>
                  <a:pt x="596114" y="0"/>
                </a:cubicBezTo>
                <a:cubicBezTo>
                  <a:pt x="847330" y="-27480"/>
                  <a:pt x="1020046" y="72809"/>
                  <a:pt x="1347217" y="0"/>
                </a:cubicBezTo>
                <a:cubicBezTo>
                  <a:pt x="1674388" y="-72809"/>
                  <a:pt x="1857460" y="26327"/>
                  <a:pt x="2098321" y="0"/>
                </a:cubicBezTo>
                <a:cubicBezTo>
                  <a:pt x="2339182" y="-26327"/>
                  <a:pt x="2340364" y="14919"/>
                  <a:pt x="2461950" y="0"/>
                </a:cubicBezTo>
                <a:cubicBezTo>
                  <a:pt x="2583536" y="-14919"/>
                  <a:pt x="2711001" y="13638"/>
                  <a:pt x="2825580" y="0"/>
                </a:cubicBezTo>
                <a:cubicBezTo>
                  <a:pt x="2940159" y="-13638"/>
                  <a:pt x="3175173" y="23626"/>
                  <a:pt x="3344199" y="0"/>
                </a:cubicBezTo>
                <a:cubicBezTo>
                  <a:pt x="3513225" y="-23626"/>
                  <a:pt x="3601620" y="39427"/>
                  <a:pt x="3707828" y="0"/>
                </a:cubicBezTo>
                <a:cubicBezTo>
                  <a:pt x="3814036" y="-39427"/>
                  <a:pt x="4209351" y="15323"/>
                  <a:pt x="4381437" y="0"/>
                </a:cubicBezTo>
                <a:cubicBezTo>
                  <a:pt x="4553523" y="-15323"/>
                  <a:pt x="4708827" y="51337"/>
                  <a:pt x="4900056" y="0"/>
                </a:cubicBezTo>
                <a:cubicBezTo>
                  <a:pt x="5091285" y="-51337"/>
                  <a:pt x="5408309" y="56726"/>
                  <a:pt x="5573664" y="0"/>
                </a:cubicBezTo>
                <a:cubicBezTo>
                  <a:pt x="5739019" y="-56726"/>
                  <a:pt x="5869201" y="29530"/>
                  <a:pt x="6014789" y="0"/>
                </a:cubicBezTo>
                <a:cubicBezTo>
                  <a:pt x="6160377" y="-29530"/>
                  <a:pt x="6360244" y="15208"/>
                  <a:pt x="6533408" y="0"/>
                </a:cubicBezTo>
                <a:cubicBezTo>
                  <a:pt x="6706572" y="-15208"/>
                  <a:pt x="6812019" y="9379"/>
                  <a:pt x="6974532" y="0"/>
                </a:cubicBezTo>
                <a:cubicBezTo>
                  <a:pt x="7137045" y="-9379"/>
                  <a:pt x="7540018" y="90231"/>
                  <a:pt x="7749480" y="0"/>
                </a:cubicBezTo>
                <a:cubicBezTo>
                  <a:pt x="7755546" y="102262"/>
                  <a:pt x="7739756" y="242239"/>
                  <a:pt x="7749480" y="405179"/>
                </a:cubicBezTo>
                <a:cubicBezTo>
                  <a:pt x="7759204" y="568119"/>
                  <a:pt x="7724170" y="700484"/>
                  <a:pt x="7749480" y="794469"/>
                </a:cubicBezTo>
                <a:cubicBezTo>
                  <a:pt x="7597240" y="837937"/>
                  <a:pt x="7464988" y="764424"/>
                  <a:pt x="7385851" y="794469"/>
                </a:cubicBezTo>
                <a:cubicBezTo>
                  <a:pt x="7306714" y="824514"/>
                  <a:pt x="7158764" y="763825"/>
                  <a:pt x="7022221" y="794469"/>
                </a:cubicBezTo>
                <a:cubicBezTo>
                  <a:pt x="6885678" y="825113"/>
                  <a:pt x="6497547" y="751693"/>
                  <a:pt x="6271118" y="794469"/>
                </a:cubicBezTo>
                <a:cubicBezTo>
                  <a:pt x="6044689" y="837245"/>
                  <a:pt x="5974665" y="758188"/>
                  <a:pt x="5752499" y="794469"/>
                </a:cubicBezTo>
                <a:cubicBezTo>
                  <a:pt x="5530333" y="830750"/>
                  <a:pt x="5491507" y="762856"/>
                  <a:pt x="5233880" y="794469"/>
                </a:cubicBezTo>
                <a:cubicBezTo>
                  <a:pt x="4976253" y="826082"/>
                  <a:pt x="4638177" y="758391"/>
                  <a:pt x="4482776" y="794469"/>
                </a:cubicBezTo>
                <a:cubicBezTo>
                  <a:pt x="4327375" y="830547"/>
                  <a:pt x="4286032" y="752933"/>
                  <a:pt x="4119147" y="794469"/>
                </a:cubicBezTo>
                <a:cubicBezTo>
                  <a:pt x="3952262" y="836005"/>
                  <a:pt x="3885894" y="789049"/>
                  <a:pt x="3678022" y="794469"/>
                </a:cubicBezTo>
                <a:cubicBezTo>
                  <a:pt x="3470151" y="799889"/>
                  <a:pt x="3240409" y="779358"/>
                  <a:pt x="3081909" y="794469"/>
                </a:cubicBezTo>
                <a:cubicBezTo>
                  <a:pt x="2923409" y="809580"/>
                  <a:pt x="2680788" y="750128"/>
                  <a:pt x="2485795" y="794469"/>
                </a:cubicBezTo>
                <a:cubicBezTo>
                  <a:pt x="2290802" y="838810"/>
                  <a:pt x="2053611" y="737794"/>
                  <a:pt x="1889681" y="794469"/>
                </a:cubicBezTo>
                <a:cubicBezTo>
                  <a:pt x="1725751" y="851144"/>
                  <a:pt x="1401472" y="754458"/>
                  <a:pt x="1216072" y="794469"/>
                </a:cubicBezTo>
                <a:cubicBezTo>
                  <a:pt x="1030672" y="834480"/>
                  <a:pt x="953268" y="793363"/>
                  <a:pt x="774948" y="794469"/>
                </a:cubicBezTo>
                <a:cubicBezTo>
                  <a:pt x="596628" y="795575"/>
                  <a:pt x="183903" y="746117"/>
                  <a:pt x="0" y="794469"/>
                </a:cubicBezTo>
                <a:cubicBezTo>
                  <a:pt x="-2239" y="649257"/>
                  <a:pt x="24983" y="580965"/>
                  <a:pt x="0" y="413124"/>
                </a:cubicBezTo>
                <a:cubicBezTo>
                  <a:pt x="-24983" y="245283"/>
                  <a:pt x="12312" y="129497"/>
                  <a:pt x="0" y="0"/>
                </a:cubicBezTo>
                <a:close/>
              </a:path>
              <a:path w="7749480" h="794469" stroke="0" extrusionOk="0">
                <a:moveTo>
                  <a:pt x="0" y="0"/>
                </a:moveTo>
                <a:cubicBezTo>
                  <a:pt x="277343" y="-56544"/>
                  <a:pt x="423908" y="38813"/>
                  <a:pt x="596114" y="0"/>
                </a:cubicBezTo>
                <a:cubicBezTo>
                  <a:pt x="768320" y="-38813"/>
                  <a:pt x="1061338" y="53765"/>
                  <a:pt x="1269722" y="0"/>
                </a:cubicBezTo>
                <a:cubicBezTo>
                  <a:pt x="1478106" y="-53765"/>
                  <a:pt x="1714724" y="43553"/>
                  <a:pt x="2020826" y="0"/>
                </a:cubicBezTo>
                <a:cubicBezTo>
                  <a:pt x="2326928" y="-43553"/>
                  <a:pt x="2227648" y="43610"/>
                  <a:pt x="2384455" y="0"/>
                </a:cubicBezTo>
                <a:cubicBezTo>
                  <a:pt x="2541262" y="-43610"/>
                  <a:pt x="2624799" y="22267"/>
                  <a:pt x="2748085" y="0"/>
                </a:cubicBezTo>
                <a:cubicBezTo>
                  <a:pt x="2871371" y="-22267"/>
                  <a:pt x="2971846" y="47320"/>
                  <a:pt x="3189209" y="0"/>
                </a:cubicBezTo>
                <a:cubicBezTo>
                  <a:pt x="3406572" y="-47320"/>
                  <a:pt x="3629554" y="6256"/>
                  <a:pt x="3785323" y="0"/>
                </a:cubicBezTo>
                <a:cubicBezTo>
                  <a:pt x="3941092" y="-6256"/>
                  <a:pt x="4363927" y="64378"/>
                  <a:pt x="4536426" y="0"/>
                </a:cubicBezTo>
                <a:cubicBezTo>
                  <a:pt x="4708925" y="-64378"/>
                  <a:pt x="5102537" y="21581"/>
                  <a:pt x="5287530" y="0"/>
                </a:cubicBezTo>
                <a:cubicBezTo>
                  <a:pt x="5472523" y="-21581"/>
                  <a:pt x="5497688" y="25812"/>
                  <a:pt x="5651159" y="0"/>
                </a:cubicBezTo>
                <a:cubicBezTo>
                  <a:pt x="5804630" y="-25812"/>
                  <a:pt x="5892706" y="21767"/>
                  <a:pt x="6014789" y="0"/>
                </a:cubicBezTo>
                <a:cubicBezTo>
                  <a:pt x="6136872" y="-21767"/>
                  <a:pt x="6456772" y="53115"/>
                  <a:pt x="6688397" y="0"/>
                </a:cubicBezTo>
                <a:cubicBezTo>
                  <a:pt x="6920022" y="-53115"/>
                  <a:pt x="7368262" y="65316"/>
                  <a:pt x="7749480" y="0"/>
                </a:cubicBezTo>
                <a:cubicBezTo>
                  <a:pt x="7779623" y="99262"/>
                  <a:pt x="7725256" y="231872"/>
                  <a:pt x="7749480" y="397235"/>
                </a:cubicBezTo>
                <a:cubicBezTo>
                  <a:pt x="7773704" y="562598"/>
                  <a:pt x="7728735" y="703924"/>
                  <a:pt x="7749480" y="794469"/>
                </a:cubicBezTo>
                <a:cubicBezTo>
                  <a:pt x="7555470" y="855774"/>
                  <a:pt x="7317518" y="729615"/>
                  <a:pt x="7153366" y="794469"/>
                </a:cubicBezTo>
                <a:cubicBezTo>
                  <a:pt x="6989214" y="859323"/>
                  <a:pt x="6896083" y="766699"/>
                  <a:pt x="6789737" y="794469"/>
                </a:cubicBezTo>
                <a:cubicBezTo>
                  <a:pt x="6683391" y="822239"/>
                  <a:pt x="6535017" y="754515"/>
                  <a:pt x="6426107" y="794469"/>
                </a:cubicBezTo>
                <a:cubicBezTo>
                  <a:pt x="6317197" y="834423"/>
                  <a:pt x="6043586" y="744788"/>
                  <a:pt x="5907488" y="794469"/>
                </a:cubicBezTo>
                <a:cubicBezTo>
                  <a:pt x="5771390" y="844150"/>
                  <a:pt x="5479084" y="732582"/>
                  <a:pt x="5233880" y="794469"/>
                </a:cubicBezTo>
                <a:cubicBezTo>
                  <a:pt x="4988676" y="856356"/>
                  <a:pt x="4971650" y="772404"/>
                  <a:pt x="4792755" y="794469"/>
                </a:cubicBezTo>
                <a:cubicBezTo>
                  <a:pt x="4613860" y="816534"/>
                  <a:pt x="4434576" y="739141"/>
                  <a:pt x="4274136" y="794469"/>
                </a:cubicBezTo>
                <a:cubicBezTo>
                  <a:pt x="4113696" y="849797"/>
                  <a:pt x="3879779" y="744463"/>
                  <a:pt x="3523033" y="794469"/>
                </a:cubicBezTo>
                <a:cubicBezTo>
                  <a:pt x="3166287" y="844475"/>
                  <a:pt x="3181083" y="776325"/>
                  <a:pt x="2849424" y="794469"/>
                </a:cubicBezTo>
                <a:cubicBezTo>
                  <a:pt x="2517765" y="812613"/>
                  <a:pt x="2588563" y="767896"/>
                  <a:pt x="2408300" y="794469"/>
                </a:cubicBezTo>
                <a:cubicBezTo>
                  <a:pt x="2228037" y="821042"/>
                  <a:pt x="2207531" y="757783"/>
                  <a:pt x="2044670" y="794469"/>
                </a:cubicBezTo>
                <a:cubicBezTo>
                  <a:pt x="1881809" y="831155"/>
                  <a:pt x="1643625" y="737107"/>
                  <a:pt x="1448557" y="794469"/>
                </a:cubicBezTo>
                <a:cubicBezTo>
                  <a:pt x="1253489" y="851831"/>
                  <a:pt x="1103699" y="755286"/>
                  <a:pt x="852443" y="794469"/>
                </a:cubicBezTo>
                <a:cubicBezTo>
                  <a:pt x="601187" y="833652"/>
                  <a:pt x="375074" y="784631"/>
                  <a:pt x="0" y="794469"/>
                </a:cubicBezTo>
                <a:cubicBezTo>
                  <a:pt x="-19988" y="681786"/>
                  <a:pt x="43983" y="556177"/>
                  <a:pt x="0" y="397235"/>
                </a:cubicBezTo>
                <a:cubicBezTo>
                  <a:pt x="-43983" y="238293"/>
                  <a:pt x="41298" y="145869"/>
                  <a:pt x="0" y="0"/>
                </a:cubicBezTo>
                <a:close/>
              </a:path>
            </a:pathLst>
          </a:custGeom>
          <a:solidFill>
            <a:schemeClr val="bg2">
              <a:lumMod val="25000"/>
            </a:schemeClr>
          </a:solidFill>
          <a:ln>
            <a:solidFill>
              <a:schemeClr val="bg2">
                <a:lumMod val="25000"/>
              </a:schemeClr>
            </a:solidFill>
            <a:extLst>
              <a:ext uri="{C807C97D-BFC1-408E-A445-0C87EB9F89A2}">
                <ask:lineSketchStyleProps xmlns:ask="http://schemas.microsoft.com/office/drawing/2018/sketchyshapes" sd="3587394051">
                  <ask:type>
                    <ask:lineSketchScribble/>
                  </ask:type>
                </ask:lineSketchStyleProps>
              </a:ext>
            </a:extLst>
          </a:ln>
        </p:spPr>
        <p:txBody>
          <a:bodyPr>
            <a:noAutofit/>
          </a:bodyPr>
          <a:lstStyle/>
          <a:p>
            <a:r>
              <a:rPr lang="nl-NL" sz="4800" dirty="0" err="1">
                <a:solidFill>
                  <a:schemeClr val="bg1"/>
                </a:solidFill>
                <a:latin typeface="Agency FB" panose="020B0503020202020204" pitchFamily="34" charset="0"/>
              </a:rPr>
              <a:t>Endangered</a:t>
            </a:r>
            <a:r>
              <a:rPr lang="nl-NL" sz="4800" dirty="0">
                <a:solidFill>
                  <a:schemeClr val="bg1"/>
                </a:solidFill>
                <a:latin typeface="Agency FB" panose="020B0503020202020204" pitchFamily="34" charset="0"/>
              </a:rPr>
              <a:t> </a:t>
            </a:r>
            <a:r>
              <a:rPr lang="nl-NL" sz="4800" dirty="0" err="1">
                <a:solidFill>
                  <a:schemeClr val="bg1"/>
                </a:solidFill>
                <a:latin typeface="Agency FB" panose="020B0503020202020204" pitchFamily="34" charset="0"/>
              </a:rPr>
              <a:t>animals</a:t>
            </a:r>
            <a:r>
              <a:rPr lang="nl-NL" sz="4800" dirty="0">
                <a:solidFill>
                  <a:schemeClr val="bg1"/>
                </a:solidFill>
                <a:latin typeface="Agency FB" panose="020B0503020202020204" pitchFamily="34" charset="0"/>
              </a:rPr>
              <a:t> in </a:t>
            </a:r>
            <a:r>
              <a:rPr lang="nl-NL" sz="4800" dirty="0" err="1">
                <a:solidFill>
                  <a:schemeClr val="bg1"/>
                </a:solidFill>
                <a:latin typeface="Agency FB" panose="020B0503020202020204" pitchFamily="34" charset="0"/>
              </a:rPr>
              <a:t>the</a:t>
            </a:r>
            <a:r>
              <a:rPr lang="nl-NL" sz="4800" dirty="0">
                <a:solidFill>
                  <a:schemeClr val="bg1"/>
                </a:solidFill>
                <a:latin typeface="Agency FB" panose="020B0503020202020204" pitchFamily="34" charset="0"/>
              </a:rPr>
              <a:t> World</a:t>
            </a:r>
          </a:p>
        </p:txBody>
      </p:sp>
      <p:pic>
        <p:nvPicPr>
          <p:cNvPr id="8" name="Afbeelding 7">
            <a:extLst>
              <a:ext uri="{FF2B5EF4-FFF2-40B4-BE49-F238E27FC236}">
                <a16:creationId xmlns:a16="http://schemas.microsoft.com/office/drawing/2014/main" id="{94188F98-3ED8-46DF-8442-C2FF4615A648}"/>
              </a:ext>
            </a:extLst>
          </p:cNvPr>
          <p:cNvPicPr>
            <a:picLocks noChangeAspect="1"/>
          </p:cNvPicPr>
          <p:nvPr/>
        </p:nvPicPr>
        <p:blipFill>
          <a:blip r:embed="rId2"/>
          <a:stretch>
            <a:fillRect/>
          </a:stretch>
        </p:blipFill>
        <p:spPr>
          <a:xfrm>
            <a:off x="2065932" y="1900844"/>
            <a:ext cx="2279767" cy="1328403"/>
          </a:xfrm>
          <a:prstGeom prst="rect">
            <a:avLst/>
          </a:prstGeom>
        </p:spPr>
      </p:pic>
      <p:pic>
        <p:nvPicPr>
          <p:cNvPr id="11" name="Afbeelding 10">
            <a:extLst>
              <a:ext uri="{FF2B5EF4-FFF2-40B4-BE49-F238E27FC236}">
                <a16:creationId xmlns:a16="http://schemas.microsoft.com/office/drawing/2014/main" id="{5A54342C-706F-46F2-AD3D-06AB664E40A0}"/>
              </a:ext>
            </a:extLst>
          </p:cNvPr>
          <p:cNvPicPr>
            <a:picLocks noChangeAspect="1"/>
          </p:cNvPicPr>
          <p:nvPr/>
        </p:nvPicPr>
        <p:blipFill>
          <a:blip r:embed="rId3"/>
          <a:stretch>
            <a:fillRect/>
          </a:stretch>
        </p:blipFill>
        <p:spPr>
          <a:xfrm>
            <a:off x="4245789" y="5198558"/>
            <a:ext cx="2893135" cy="1678802"/>
          </a:xfrm>
          <a:prstGeom prst="rect">
            <a:avLst/>
          </a:prstGeom>
        </p:spPr>
      </p:pic>
      <p:pic>
        <p:nvPicPr>
          <p:cNvPr id="13" name="Afbeelding 12">
            <a:extLst>
              <a:ext uri="{FF2B5EF4-FFF2-40B4-BE49-F238E27FC236}">
                <a16:creationId xmlns:a16="http://schemas.microsoft.com/office/drawing/2014/main" id="{4044FAA4-F50A-4506-BB8D-204C49A81683}"/>
              </a:ext>
            </a:extLst>
          </p:cNvPr>
          <p:cNvPicPr>
            <a:picLocks noChangeAspect="1"/>
          </p:cNvPicPr>
          <p:nvPr/>
        </p:nvPicPr>
        <p:blipFill>
          <a:blip r:embed="rId4"/>
          <a:stretch>
            <a:fillRect/>
          </a:stretch>
        </p:blipFill>
        <p:spPr>
          <a:xfrm>
            <a:off x="4322780" y="1900373"/>
            <a:ext cx="2898731" cy="1678802"/>
          </a:xfrm>
          <a:prstGeom prst="rect">
            <a:avLst/>
          </a:prstGeom>
        </p:spPr>
      </p:pic>
      <p:pic>
        <p:nvPicPr>
          <p:cNvPr id="14" name="Afbeelding 13">
            <a:extLst>
              <a:ext uri="{FF2B5EF4-FFF2-40B4-BE49-F238E27FC236}">
                <a16:creationId xmlns:a16="http://schemas.microsoft.com/office/drawing/2014/main" id="{6CE48D38-A421-499B-8C6E-84E77F6FE412}"/>
              </a:ext>
            </a:extLst>
          </p:cNvPr>
          <p:cNvPicPr>
            <a:picLocks noChangeAspect="1"/>
          </p:cNvPicPr>
          <p:nvPr/>
        </p:nvPicPr>
        <p:blipFill>
          <a:blip r:embed="rId5"/>
          <a:stretch>
            <a:fillRect/>
          </a:stretch>
        </p:blipFill>
        <p:spPr>
          <a:xfrm>
            <a:off x="4322780" y="3573016"/>
            <a:ext cx="2481468" cy="1623589"/>
          </a:xfrm>
          <a:prstGeom prst="rect">
            <a:avLst/>
          </a:prstGeom>
        </p:spPr>
      </p:pic>
      <p:pic>
        <p:nvPicPr>
          <p:cNvPr id="15" name="Afbeelding 14">
            <a:extLst>
              <a:ext uri="{FF2B5EF4-FFF2-40B4-BE49-F238E27FC236}">
                <a16:creationId xmlns:a16="http://schemas.microsoft.com/office/drawing/2014/main" id="{EDE41976-436E-4122-AE05-986110E96D20}"/>
              </a:ext>
            </a:extLst>
          </p:cNvPr>
          <p:cNvPicPr>
            <a:picLocks noChangeAspect="1"/>
          </p:cNvPicPr>
          <p:nvPr/>
        </p:nvPicPr>
        <p:blipFill rotWithShape="1">
          <a:blip r:embed="rId6"/>
          <a:srcRect l="7492" r="5149"/>
          <a:stretch/>
        </p:blipFill>
        <p:spPr>
          <a:xfrm>
            <a:off x="7020272" y="5488733"/>
            <a:ext cx="2122975" cy="1396651"/>
          </a:xfrm>
          <a:prstGeom prst="rect">
            <a:avLst/>
          </a:prstGeom>
        </p:spPr>
      </p:pic>
      <p:pic>
        <p:nvPicPr>
          <p:cNvPr id="9" name="Afbeelding 8">
            <a:extLst>
              <a:ext uri="{FF2B5EF4-FFF2-40B4-BE49-F238E27FC236}">
                <a16:creationId xmlns:a16="http://schemas.microsoft.com/office/drawing/2014/main" id="{B7ADDA3D-2DD1-453D-BB3F-9F0D459CFB30}"/>
              </a:ext>
            </a:extLst>
          </p:cNvPr>
          <p:cNvPicPr>
            <a:picLocks noChangeAspect="1"/>
          </p:cNvPicPr>
          <p:nvPr/>
        </p:nvPicPr>
        <p:blipFill>
          <a:blip r:embed="rId7"/>
          <a:stretch>
            <a:fillRect/>
          </a:stretch>
        </p:blipFill>
        <p:spPr>
          <a:xfrm>
            <a:off x="6699045" y="4093188"/>
            <a:ext cx="2481467" cy="1421376"/>
          </a:xfrm>
          <a:prstGeom prst="rect">
            <a:avLst/>
          </a:prstGeom>
        </p:spPr>
      </p:pic>
      <p:pic>
        <p:nvPicPr>
          <p:cNvPr id="12" name="Afbeelding 11">
            <a:extLst>
              <a:ext uri="{FF2B5EF4-FFF2-40B4-BE49-F238E27FC236}">
                <a16:creationId xmlns:a16="http://schemas.microsoft.com/office/drawing/2014/main" id="{594C5A53-F7D6-4A4E-B4DC-87A5F9041CC8}"/>
              </a:ext>
            </a:extLst>
          </p:cNvPr>
          <p:cNvPicPr>
            <a:picLocks noChangeAspect="1"/>
          </p:cNvPicPr>
          <p:nvPr/>
        </p:nvPicPr>
        <p:blipFill rotWithShape="1">
          <a:blip r:embed="rId8"/>
          <a:srcRect l="9928" b="19811"/>
          <a:stretch/>
        </p:blipFill>
        <p:spPr>
          <a:xfrm>
            <a:off x="6736518" y="1556792"/>
            <a:ext cx="2443994" cy="1260134"/>
          </a:xfrm>
          <a:prstGeom prst="rect">
            <a:avLst/>
          </a:prstGeom>
        </p:spPr>
      </p:pic>
      <p:pic>
        <p:nvPicPr>
          <p:cNvPr id="7" name="Afbeelding 6">
            <a:extLst>
              <a:ext uri="{FF2B5EF4-FFF2-40B4-BE49-F238E27FC236}">
                <a16:creationId xmlns:a16="http://schemas.microsoft.com/office/drawing/2014/main" id="{649E3ECF-F18A-4DC8-B0CF-B78FC2CE7205}"/>
              </a:ext>
            </a:extLst>
          </p:cNvPr>
          <p:cNvPicPr>
            <a:picLocks noChangeAspect="1"/>
          </p:cNvPicPr>
          <p:nvPr/>
        </p:nvPicPr>
        <p:blipFill>
          <a:blip r:embed="rId9"/>
          <a:stretch>
            <a:fillRect/>
          </a:stretch>
        </p:blipFill>
        <p:spPr>
          <a:xfrm>
            <a:off x="6699249" y="2665681"/>
            <a:ext cx="2481263" cy="1423988"/>
          </a:xfrm>
          <a:prstGeom prst="rect">
            <a:avLst/>
          </a:prstGeom>
        </p:spPr>
      </p:pic>
      <p:pic>
        <p:nvPicPr>
          <p:cNvPr id="6" name="Afbeelding 5">
            <a:extLst>
              <a:ext uri="{FF2B5EF4-FFF2-40B4-BE49-F238E27FC236}">
                <a16:creationId xmlns:a16="http://schemas.microsoft.com/office/drawing/2014/main" id="{1067DC07-6479-4EFA-80A0-8B9AB7A0A0CD}"/>
              </a:ext>
            </a:extLst>
          </p:cNvPr>
          <p:cNvPicPr>
            <a:picLocks noChangeAspect="1"/>
          </p:cNvPicPr>
          <p:nvPr/>
        </p:nvPicPr>
        <p:blipFill rotWithShape="1">
          <a:blip r:embed="rId10"/>
          <a:srcRect l="8191"/>
          <a:stretch/>
        </p:blipFill>
        <p:spPr>
          <a:xfrm>
            <a:off x="1975416" y="3229247"/>
            <a:ext cx="2375422" cy="1710153"/>
          </a:xfrm>
          <a:prstGeom prst="rect">
            <a:avLst/>
          </a:prstGeom>
        </p:spPr>
      </p:pic>
      <p:pic>
        <p:nvPicPr>
          <p:cNvPr id="10" name="Afbeelding 9">
            <a:extLst>
              <a:ext uri="{FF2B5EF4-FFF2-40B4-BE49-F238E27FC236}">
                <a16:creationId xmlns:a16="http://schemas.microsoft.com/office/drawing/2014/main" id="{3073C906-9A6E-4FD0-90BE-2F66504A1F25}"/>
              </a:ext>
            </a:extLst>
          </p:cNvPr>
          <p:cNvPicPr>
            <a:picLocks noChangeAspect="1"/>
          </p:cNvPicPr>
          <p:nvPr/>
        </p:nvPicPr>
        <p:blipFill>
          <a:blip r:embed="rId11"/>
          <a:stretch>
            <a:fillRect/>
          </a:stretch>
        </p:blipFill>
        <p:spPr>
          <a:xfrm>
            <a:off x="955793" y="4884646"/>
            <a:ext cx="3400183" cy="1969218"/>
          </a:xfrm>
          <a:prstGeom prst="rect">
            <a:avLst/>
          </a:prstGeom>
        </p:spPr>
      </p:pic>
    </p:spTree>
    <p:extLst>
      <p:ext uri="{BB962C8B-B14F-4D97-AF65-F5344CB8AC3E}">
        <p14:creationId xmlns:p14="http://schemas.microsoft.com/office/powerpoint/2010/main" val="7622260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Afbeelding 11">
            <a:extLst>
              <a:ext uri="{FF2B5EF4-FFF2-40B4-BE49-F238E27FC236}">
                <a16:creationId xmlns:a16="http://schemas.microsoft.com/office/drawing/2014/main" id="{BC921252-793A-4BB7-ABD6-707CE3B5C490}"/>
              </a:ext>
            </a:extLst>
          </p:cNvPr>
          <p:cNvPicPr>
            <a:picLocks noChangeAspect="1"/>
          </p:cNvPicPr>
          <p:nvPr/>
        </p:nvPicPr>
        <p:blipFill rotWithShape="1">
          <a:blip r:embed="rId2"/>
          <a:srcRect l="16508"/>
          <a:stretch/>
        </p:blipFill>
        <p:spPr>
          <a:xfrm>
            <a:off x="3898304" y="3936009"/>
            <a:ext cx="2408030" cy="1632546"/>
          </a:xfrm>
          <a:prstGeom prst="rect">
            <a:avLst/>
          </a:prstGeom>
        </p:spPr>
      </p:pic>
      <p:sp>
        <p:nvSpPr>
          <p:cNvPr id="4" name="Tekstvak 3">
            <a:extLst>
              <a:ext uri="{FF2B5EF4-FFF2-40B4-BE49-F238E27FC236}">
                <a16:creationId xmlns:a16="http://schemas.microsoft.com/office/drawing/2014/main" id="{E1F7FBA7-DF7E-47B4-80D7-44557C490382}"/>
              </a:ext>
            </a:extLst>
          </p:cNvPr>
          <p:cNvSpPr txBox="1"/>
          <p:nvPr/>
        </p:nvSpPr>
        <p:spPr>
          <a:xfrm>
            <a:off x="0" y="914029"/>
            <a:ext cx="3866642" cy="5909310"/>
          </a:xfrm>
          <a:prstGeom prst="rect">
            <a:avLst/>
          </a:prstGeom>
          <a:solidFill>
            <a:schemeClr val="bg1"/>
          </a:solidFill>
          <a:ln>
            <a:solidFill>
              <a:schemeClr val="bg1">
                <a:lumMod val="95000"/>
              </a:schemeClr>
            </a:solidFill>
            <a:extLst>
              <a:ext uri="{C807C97D-BFC1-408E-A445-0C87EB9F89A2}">
                <ask:lineSketchStyleProps xmlns:ask="http://schemas.microsoft.com/office/drawing/2018/sketchyshapes" sd="3252725568">
                  <a:custGeom>
                    <a:avLst/>
                    <a:gdLst>
                      <a:gd name="connsiteX0" fmla="*/ 0 w 7920880"/>
                      <a:gd name="connsiteY0" fmla="*/ 0 h 4247317"/>
                      <a:gd name="connsiteX1" fmla="*/ 724195 w 7920880"/>
                      <a:gd name="connsiteY1" fmla="*/ 0 h 4247317"/>
                      <a:gd name="connsiteX2" fmla="*/ 1289972 w 7920880"/>
                      <a:gd name="connsiteY2" fmla="*/ 0 h 4247317"/>
                      <a:gd name="connsiteX3" fmla="*/ 1855749 w 7920880"/>
                      <a:gd name="connsiteY3" fmla="*/ 0 h 4247317"/>
                      <a:gd name="connsiteX4" fmla="*/ 2263109 w 7920880"/>
                      <a:gd name="connsiteY4" fmla="*/ 0 h 4247317"/>
                      <a:gd name="connsiteX5" fmla="*/ 2828886 w 7920880"/>
                      <a:gd name="connsiteY5" fmla="*/ 0 h 4247317"/>
                      <a:gd name="connsiteX6" fmla="*/ 3553080 w 7920880"/>
                      <a:gd name="connsiteY6" fmla="*/ 0 h 4247317"/>
                      <a:gd name="connsiteX7" fmla="*/ 4277275 w 7920880"/>
                      <a:gd name="connsiteY7" fmla="*/ 0 h 4247317"/>
                      <a:gd name="connsiteX8" fmla="*/ 4922261 w 7920880"/>
                      <a:gd name="connsiteY8" fmla="*/ 0 h 4247317"/>
                      <a:gd name="connsiteX9" fmla="*/ 5646456 w 7920880"/>
                      <a:gd name="connsiteY9" fmla="*/ 0 h 4247317"/>
                      <a:gd name="connsiteX10" fmla="*/ 6133024 w 7920880"/>
                      <a:gd name="connsiteY10" fmla="*/ 0 h 4247317"/>
                      <a:gd name="connsiteX11" fmla="*/ 6540384 w 7920880"/>
                      <a:gd name="connsiteY11" fmla="*/ 0 h 4247317"/>
                      <a:gd name="connsiteX12" fmla="*/ 7106161 w 7920880"/>
                      <a:gd name="connsiteY12" fmla="*/ 0 h 4247317"/>
                      <a:gd name="connsiteX13" fmla="*/ 7920880 w 7920880"/>
                      <a:gd name="connsiteY13" fmla="*/ 0 h 4247317"/>
                      <a:gd name="connsiteX14" fmla="*/ 7920880 w 7920880"/>
                      <a:gd name="connsiteY14" fmla="*/ 530915 h 4247317"/>
                      <a:gd name="connsiteX15" fmla="*/ 7920880 w 7920880"/>
                      <a:gd name="connsiteY15" fmla="*/ 1146776 h 4247317"/>
                      <a:gd name="connsiteX16" fmla="*/ 7920880 w 7920880"/>
                      <a:gd name="connsiteY16" fmla="*/ 1720163 h 4247317"/>
                      <a:gd name="connsiteX17" fmla="*/ 7920880 w 7920880"/>
                      <a:gd name="connsiteY17" fmla="*/ 2208605 h 4247317"/>
                      <a:gd name="connsiteX18" fmla="*/ 7920880 w 7920880"/>
                      <a:gd name="connsiteY18" fmla="*/ 2697046 h 4247317"/>
                      <a:gd name="connsiteX19" fmla="*/ 7920880 w 7920880"/>
                      <a:gd name="connsiteY19" fmla="*/ 3185488 h 4247317"/>
                      <a:gd name="connsiteX20" fmla="*/ 7920880 w 7920880"/>
                      <a:gd name="connsiteY20" fmla="*/ 3673929 h 4247317"/>
                      <a:gd name="connsiteX21" fmla="*/ 7920880 w 7920880"/>
                      <a:gd name="connsiteY21" fmla="*/ 4247317 h 4247317"/>
                      <a:gd name="connsiteX22" fmla="*/ 7592729 w 7920880"/>
                      <a:gd name="connsiteY22" fmla="*/ 4247317 h 4247317"/>
                      <a:gd name="connsiteX23" fmla="*/ 7026952 w 7920880"/>
                      <a:gd name="connsiteY23" fmla="*/ 4247317 h 4247317"/>
                      <a:gd name="connsiteX24" fmla="*/ 6698801 w 7920880"/>
                      <a:gd name="connsiteY24" fmla="*/ 4247317 h 4247317"/>
                      <a:gd name="connsiteX25" fmla="*/ 6133024 w 7920880"/>
                      <a:gd name="connsiteY25" fmla="*/ 4247317 h 4247317"/>
                      <a:gd name="connsiteX26" fmla="*/ 5567247 w 7920880"/>
                      <a:gd name="connsiteY26" fmla="*/ 4247317 h 4247317"/>
                      <a:gd name="connsiteX27" fmla="*/ 5001470 w 7920880"/>
                      <a:gd name="connsiteY27" fmla="*/ 4247317 h 4247317"/>
                      <a:gd name="connsiteX28" fmla="*/ 4277275 w 7920880"/>
                      <a:gd name="connsiteY28" fmla="*/ 4247317 h 4247317"/>
                      <a:gd name="connsiteX29" fmla="*/ 3869916 w 7920880"/>
                      <a:gd name="connsiteY29" fmla="*/ 4247317 h 4247317"/>
                      <a:gd name="connsiteX30" fmla="*/ 3541765 w 7920880"/>
                      <a:gd name="connsiteY30" fmla="*/ 4247317 h 4247317"/>
                      <a:gd name="connsiteX31" fmla="*/ 3055197 w 7920880"/>
                      <a:gd name="connsiteY31" fmla="*/ 4247317 h 4247317"/>
                      <a:gd name="connsiteX32" fmla="*/ 2331002 w 7920880"/>
                      <a:gd name="connsiteY32" fmla="*/ 4247317 h 4247317"/>
                      <a:gd name="connsiteX33" fmla="*/ 1686016 w 7920880"/>
                      <a:gd name="connsiteY33" fmla="*/ 4247317 h 4247317"/>
                      <a:gd name="connsiteX34" fmla="*/ 1357865 w 7920880"/>
                      <a:gd name="connsiteY34" fmla="*/ 4247317 h 4247317"/>
                      <a:gd name="connsiteX35" fmla="*/ 712879 w 7920880"/>
                      <a:gd name="connsiteY35" fmla="*/ 4247317 h 4247317"/>
                      <a:gd name="connsiteX36" fmla="*/ 0 w 7920880"/>
                      <a:gd name="connsiteY36" fmla="*/ 4247317 h 4247317"/>
                      <a:gd name="connsiteX37" fmla="*/ 0 w 7920880"/>
                      <a:gd name="connsiteY37" fmla="*/ 3801349 h 4247317"/>
                      <a:gd name="connsiteX38" fmla="*/ 0 w 7920880"/>
                      <a:gd name="connsiteY38" fmla="*/ 3312907 h 4247317"/>
                      <a:gd name="connsiteX39" fmla="*/ 0 w 7920880"/>
                      <a:gd name="connsiteY39" fmla="*/ 2866939 h 4247317"/>
                      <a:gd name="connsiteX40" fmla="*/ 0 w 7920880"/>
                      <a:gd name="connsiteY40" fmla="*/ 2336024 h 4247317"/>
                      <a:gd name="connsiteX41" fmla="*/ 0 w 7920880"/>
                      <a:gd name="connsiteY41" fmla="*/ 1890056 h 4247317"/>
                      <a:gd name="connsiteX42" fmla="*/ 0 w 7920880"/>
                      <a:gd name="connsiteY42" fmla="*/ 1486561 h 4247317"/>
                      <a:gd name="connsiteX43" fmla="*/ 0 w 7920880"/>
                      <a:gd name="connsiteY43" fmla="*/ 998119 h 4247317"/>
                      <a:gd name="connsiteX44" fmla="*/ 0 w 7920880"/>
                      <a:gd name="connsiteY44" fmla="*/ 467205 h 4247317"/>
                      <a:gd name="connsiteX45" fmla="*/ 0 w 7920880"/>
                      <a:gd name="connsiteY45" fmla="*/ 0 h 4247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7920880" h="4247317" fill="none" extrusionOk="0">
                        <a:moveTo>
                          <a:pt x="0" y="0"/>
                        </a:moveTo>
                        <a:cubicBezTo>
                          <a:pt x="333129" y="-54621"/>
                          <a:pt x="412786" y="8527"/>
                          <a:pt x="724195" y="0"/>
                        </a:cubicBezTo>
                        <a:cubicBezTo>
                          <a:pt x="1035604" y="-8527"/>
                          <a:pt x="1035409" y="34462"/>
                          <a:pt x="1289972" y="0"/>
                        </a:cubicBezTo>
                        <a:cubicBezTo>
                          <a:pt x="1544535" y="-34462"/>
                          <a:pt x="1670281" y="3349"/>
                          <a:pt x="1855749" y="0"/>
                        </a:cubicBezTo>
                        <a:cubicBezTo>
                          <a:pt x="2041217" y="-3349"/>
                          <a:pt x="2100638" y="31595"/>
                          <a:pt x="2263109" y="0"/>
                        </a:cubicBezTo>
                        <a:cubicBezTo>
                          <a:pt x="2425580" y="-31595"/>
                          <a:pt x="2565597" y="21952"/>
                          <a:pt x="2828886" y="0"/>
                        </a:cubicBezTo>
                        <a:cubicBezTo>
                          <a:pt x="3092175" y="-21952"/>
                          <a:pt x="3224657" y="8950"/>
                          <a:pt x="3553080" y="0"/>
                        </a:cubicBezTo>
                        <a:cubicBezTo>
                          <a:pt x="3881503" y="-8950"/>
                          <a:pt x="4040828" y="48245"/>
                          <a:pt x="4277275" y="0"/>
                        </a:cubicBezTo>
                        <a:cubicBezTo>
                          <a:pt x="4513722" y="-48245"/>
                          <a:pt x="4739610" y="44452"/>
                          <a:pt x="4922261" y="0"/>
                        </a:cubicBezTo>
                        <a:cubicBezTo>
                          <a:pt x="5104912" y="-44452"/>
                          <a:pt x="5296342" y="72354"/>
                          <a:pt x="5646456" y="0"/>
                        </a:cubicBezTo>
                        <a:cubicBezTo>
                          <a:pt x="5996570" y="-72354"/>
                          <a:pt x="5948070" y="26809"/>
                          <a:pt x="6133024" y="0"/>
                        </a:cubicBezTo>
                        <a:cubicBezTo>
                          <a:pt x="6317978" y="-26809"/>
                          <a:pt x="6435021" y="19446"/>
                          <a:pt x="6540384" y="0"/>
                        </a:cubicBezTo>
                        <a:cubicBezTo>
                          <a:pt x="6645747" y="-19446"/>
                          <a:pt x="6927519" y="1330"/>
                          <a:pt x="7106161" y="0"/>
                        </a:cubicBezTo>
                        <a:cubicBezTo>
                          <a:pt x="7284803" y="-1330"/>
                          <a:pt x="7599115" y="45642"/>
                          <a:pt x="7920880" y="0"/>
                        </a:cubicBezTo>
                        <a:cubicBezTo>
                          <a:pt x="7969652" y="183415"/>
                          <a:pt x="7863649" y="410559"/>
                          <a:pt x="7920880" y="530915"/>
                        </a:cubicBezTo>
                        <a:cubicBezTo>
                          <a:pt x="7978111" y="651271"/>
                          <a:pt x="7899715" y="883551"/>
                          <a:pt x="7920880" y="1146776"/>
                        </a:cubicBezTo>
                        <a:cubicBezTo>
                          <a:pt x="7942045" y="1410001"/>
                          <a:pt x="7860566" y="1573400"/>
                          <a:pt x="7920880" y="1720163"/>
                        </a:cubicBezTo>
                        <a:cubicBezTo>
                          <a:pt x="7981194" y="1866926"/>
                          <a:pt x="7870057" y="2048512"/>
                          <a:pt x="7920880" y="2208605"/>
                        </a:cubicBezTo>
                        <a:cubicBezTo>
                          <a:pt x="7971703" y="2368698"/>
                          <a:pt x="7893468" y="2463206"/>
                          <a:pt x="7920880" y="2697046"/>
                        </a:cubicBezTo>
                        <a:cubicBezTo>
                          <a:pt x="7948292" y="2930886"/>
                          <a:pt x="7863483" y="3006660"/>
                          <a:pt x="7920880" y="3185488"/>
                        </a:cubicBezTo>
                        <a:cubicBezTo>
                          <a:pt x="7978277" y="3364316"/>
                          <a:pt x="7899815" y="3478655"/>
                          <a:pt x="7920880" y="3673929"/>
                        </a:cubicBezTo>
                        <a:cubicBezTo>
                          <a:pt x="7941945" y="3869203"/>
                          <a:pt x="7905537" y="3963813"/>
                          <a:pt x="7920880" y="4247317"/>
                        </a:cubicBezTo>
                        <a:cubicBezTo>
                          <a:pt x="7795188" y="4249924"/>
                          <a:pt x="7722561" y="4219301"/>
                          <a:pt x="7592729" y="4247317"/>
                        </a:cubicBezTo>
                        <a:cubicBezTo>
                          <a:pt x="7462897" y="4275333"/>
                          <a:pt x="7245430" y="4246082"/>
                          <a:pt x="7026952" y="4247317"/>
                        </a:cubicBezTo>
                        <a:cubicBezTo>
                          <a:pt x="6808474" y="4248552"/>
                          <a:pt x="6856268" y="4239081"/>
                          <a:pt x="6698801" y="4247317"/>
                        </a:cubicBezTo>
                        <a:cubicBezTo>
                          <a:pt x="6541334" y="4255553"/>
                          <a:pt x="6311632" y="4232099"/>
                          <a:pt x="6133024" y="4247317"/>
                        </a:cubicBezTo>
                        <a:cubicBezTo>
                          <a:pt x="5954416" y="4262535"/>
                          <a:pt x="5703382" y="4238492"/>
                          <a:pt x="5567247" y="4247317"/>
                        </a:cubicBezTo>
                        <a:cubicBezTo>
                          <a:pt x="5431112" y="4256142"/>
                          <a:pt x="5236816" y="4190977"/>
                          <a:pt x="5001470" y="4247317"/>
                        </a:cubicBezTo>
                        <a:cubicBezTo>
                          <a:pt x="4766124" y="4303657"/>
                          <a:pt x="4585772" y="4197322"/>
                          <a:pt x="4277275" y="4247317"/>
                        </a:cubicBezTo>
                        <a:cubicBezTo>
                          <a:pt x="3968779" y="4297312"/>
                          <a:pt x="3977738" y="4224079"/>
                          <a:pt x="3869916" y="4247317"/>
                        </a:cubicBezTo>
                        <a:cubicBezTo>
                          <a:pt x="3762094" y="4270555"/>
                          <a:pt x="3647713" y="4220604"/>
                          <a:pt x="3541765" y="4247317"/>
                        </a:cubicBezTo>
                        <a:cubicBezTo>
                          <a:pt x="3435817" y="4274030"/>
                          <a:pt x="3184988" y="4212410"/>
                          <a:pt x="3055197" y="4247317"/>
                        </a:cubicBezTo>
                        <a:cubicBezTo>
                          <a:pt x="2925406" y="4282224"/>
                          <a:pt x="2613644" y="4197807"/>
                          <a:pt x="2331002" y="4247317"/>
                        </a:cubicBezTo>
                        <a:cubicBezTo>
                          <a:pt x="2048360" y="4296827"/>
                          <a:pt x="1851535" y="4186937"/>
                          <a:pt x="1686016" y="4247317"/>
                        </a:cubicBezTo>
                        <a:cubicBezTo>
                          <a:pt x="1520497" y="4307697"/>
                          <a:pt x="1519173" y="4222510"/>
                          <a:pt x="1357865" y="4247317"/>
                        </a:cubicBezTo>
                        <a:cubicBezTo>
                          <a:pt x="1196557" y="4272124"/>
                          <a:pt x="940209" y="4171794"/>
                          <a:pt x="712879" y="4247317"/>
                        </a:cubicBezTo>
                        <a:cubicBezTo>
                          <a:pt x="485549" y="4322840"/>
                          <a:pt x="272960" y="4194918"/>
                          <a:pt x="0" y="4247317"/>
                        </a:cubicBezTo>
                        <a:cubicBezTo>
                          <a:pt x="-39905" y="4092812"/>
                          <a:pt x="24040" y="4006535"/>
                          <a:pt x="0" y="3801349"/>
                        </a:cubicBezTo>
                        <a:cubicBezTo>
                          <a:pt x="-24040" y="3596163"/>
                          <a:pt x="11048" y="3456807"/>
                          <a:pt x="0" y="3312907"/>
                        </a:cubicBezTo>
                        <a:cubicBezTo>
                          <a:pt x="-11048" y="3169007"/>
                          <a:pt x="49944" y="3045275"/>
                          <a:pt x="0" y="2866939"/>
                        </a:cubicBezTo>
                        <a:cubicBezTo>
                          <a:pt x="-49944" y="2688603"/>
                          <a:pt x="26853" y="2477547"/>
                          <a:pt x="0" y="2336024"/>
                        </a:cubicBezTo>
                        <a:cubicBezTo>
                          <a:pt x="-26853" y="2194502"/>
                          <a:pt x="31483" y="2104973"/>
                          <a:pt x="0" y="1890056"/>
                        </a:cubicBezTo>
                        <a:cubicBezTo>
                          <a:pt x="-31483" y="1675139"/>
                          <a:pt x="30929" y="1604253"/>
                          <a:pt x="0" y="1486561"/>
                        </a:cubicBezTo>
                        <a:cubicBezTo>
                          <a:pt x="-30929" y="1368869"/>
                          <a:pt x="39585" y="1234941"/>
                          <a:pt x="0" y="998119"/>
                        </a:cubicBezTo>
                        <a:cubicBezTo>
                          <a:pt x="-39585" y="761297"/>
                          <a:pt x="46981" y="689214"/>
                          <a:pt x="0" y="467205"/>
                        </a:cubicBezTo>
                        <a:cubicBezTo>
                          <a:pt x="-46981" y="245196"/>
                          <a:pt x="5865" y="222861"/>
                          <a:pt x="0" y="0"/>
                        </a:cubicBezTo>
                        <a:close/>
                      </a:path>
                      <a:path w="7920880" h="4247317" stroke="0" extrusionOk="0">
                        <a:moveTo>
                          <a:pt x="0" y="0"/>
                        </a:moveTo>
                        <a:cubicBezTo>
                          <a:pt x="89567" y="-1216"/>
                          <a:pt x="189384" y="35233"/>
                          <a:pt x="328151" y="0"/>
                        </a:cubicBezTo>
                        <a:cubicBezTo>
                          <a:pt x="466918" y="-35233"/>
                          <a:pt x="817245" y="1195"/>
                          <a:pt x="973137" y="0"/>
                        </a:cubicBezTo>
                        <a:cubicBezTo>
                          <a:pt x="1129029" y="-1195"/>
                          <a:pt x="1213305" y="1951"/>
                          <a:pt x="1380496" y="0"/>
                        </a:cubicBezTo>
                        <a:cubicBezTo>
                          <a:pt x="1547687" y="-1951"/>
                          <a:pt x="1636452" y="37510"/>
                          <a:pt x="1787856" y="0"/>
                        </a:cubicBezTo>
                        <a:cubicBezTo>
                          <a:pt x="1939260" y="-37510"/>
                          <a:pt x="2058504" y="14155"/>
                          <a:pt x="2195215" y="0"/>
                        </a:cubicBezTo>
                        <a:cubicBezTo>
                          <a:pt x="2331926" y="-14155"/>
                          <a:pt x="2632871" y="17933"/>
                          <a:pt x="2760992" y="0"/>
                        </a:cubicBezTo>
                        <a:cubicBezTo>
                          <a:pt x="2889113" y="-17933"/>
                          <a:pt x="3228151" y="29812"/>
                          <a:pt x="3485187" y="0"/>
                        </a:cubicBezTo>
                        <a:cubicBezTo>
                          <a:pt x="3742224" y="-29812"/>
                          <a:pt x="3860161" y="39412"/>
                          <a:pt x="4130173" y="0"/>
                        </a:cubicBezTo>
                        <a:cubicBezTo>
                          <a:pt x="4400185" y="-39412"/>
                          <a:pt x="4547841" y="66952"/>
                          <a:pt x="4695950" y="0"/>
                        </a:cubicBezTo>
                        <a:cubicBezTo>
                          <a:pt x="4844059" y="-66952"/>
                          <a:pt x="5265133" y="79440"/>
                          <a:pt x="5420145" y="0"/>
                        </a:cubicBezTo>
                        <a:cubicBezTo>
                          <a:pt x="5575158" y="-79440"/>
                          <a:pt x="5777792" y="60022"/>
                          <a:pt x="6065131" y="0"/>
                        </a:cubicBezTo>
                        <a:cubicBezTo>
                          <a:pt x="6352470" y="-60022"/>
                          <a:pt x="6450938" y="7956"/>
                          <a:pt x="6710117" y="0"/>
                        </a:cubicBezTo>
                        <a:cubicBezTo>
                          <a:pt x="6969296" y="-7956"/>
                          <a:pt x="6982206" y="26540"/>
                          <a:pt x="7117476" y="0"/>
                        </a:cubicBezTo>
                        <a:cubicBezTo>
                          <a:pt x="7252746" y="-26540"/>
                          <a:pt x="7528793" y="85670"/>
                          <a:pt x="7920880" y="0"/>
                        </a:cubicBezTo>
                        <a:cubicBezTo>
                          <a:pt x="7925072" y="141667"/>
                          <a:pt x="7869723" y="289628"/>
                          <a:pt x="7920880" y="488441"/>
                        </a:cubicBezTo>
                        <a:cubicBezTo>
                          <a:pt x="7972037" y="687254"/>
                          <a:pt x="7917613" y="698317"/>
                          <a:pt x="7920880" y="891937"/>
                        </a:cubicBezTo>
                        <a:cubicBezTo>
                          <a:pt x="7924147" y="1085557"/>
                          <a:pt x="7858630" y="1210543"/>
                          <a:pt x="7920880" y="1507798"/>
                        </a:cubicBezTo>
                        <a:cubicBezTo>
                          <a:pt x="7983130" y="1805053"/>
                          <a:pt x="7905214" y="1848709"/>
                          <a:pt x="7920880" y="2081185"/>
                        </a:cubicBezTo>
                        <a:cubicBezTo>
                          <a:pt x="7936546" y="2313661"/>
                          <a:pt x="7899607" y="2341110"/>
                          <a:pt x="7920880" y="2527154"/>
                        </a:cubicBezTo>
                        <a:cubicBezTo>
                          <a:pt x="7942153" y="2713198"/>
                          <a:pt x="7900205" y="2841064"/>
                          <a:pt x="7920880" y="2930649"/>
                        </a:cubicBezTo>
                        <a:cubicBezTo>
                          <a:pt x="7941555" y="3020234"/>
                          <a:pt x="7873272" y="3160886"/>
                          <a:pt x="7920880" y="3334144"/>
                        </a:cubicBezTo>
                        <a:cubicBezTo>
                          <a:pt x="7968488" y="3507403"/>
                          <a:pt x="7866000" y="4051712"/>
                          <a:pt x="7920880" y="4247317"/>
                        </a:cubicBezTo>
                        <a:cubicBezTo>
                          <a:pt x="7623871" y="4252068"/>
                          <a:pt x="7508694" y="4197634"/>
                          <a:pt x="7196685" y="4247317"/>
                        </a:cubicBezTo>
                        <a:cubicBezTo>
                          <a:pt x="6884676" y="4297000"/>
                          <a:pt x="6922444" y="4199939"/>
                          <a:pt x="6710117" y="4247317"/>
                        </a:cubicBezTo>
                        <a:cubicBezTo>
                          <a:pt x="6497790" y="4294695"/>
                          <a:pt x="6349827" y="4224838"/>
                          <a:pt x="6223549" y="4247317"/>
                        </a:cubicBezTo>
                        <a:cubicBezTo>
                          <a:pt x="6097271" y="4269796"/>
                          <a:pt x="5841245" y="4217079"/>
                          <a:pt x="5499354" y="4247317"/>
                        </a:cubicBezTo>
                        <a:cubicBezTo>
                          <a:pt x="5157464" y="4277555"/>
                          <a:pt x="4956222" y="4206380"/>
                          <a:pt x="4775159" y="4247317"/>
                        </a:cubicBezTo>
                        <a:cubicBezTo>
                          <a:pt x="4594096" y="4288254"/>
                          <a:pt x="4488992" y="4215653"/>
                          <a:pt x="4288591" y="4247317"/>
                        </a:cubicBezTo>
                        <a:cubicBezTo>
                          <a:pt x="4088190" y="4278981"/>
                          <a:pt x="4072126" y="4215487"/>
                          <a:pt x="3881231" y="4247317"/>
                        </a:cubicBezTo>
                        <a:cubicBezTo>
                          <a:pt x="3690336" y="4279147"/>
                          <a:pt x="3580235" y="4217915"/>
                          <a:pt x="3315454" y="4247317"/>
                        </a:cubicBezTo>
                        <a:cubicBezTo>
                          <a:pt x="3050673" y="4276719"/>
                          <a:pt x="2935255" y="4205906"/>
                          <a:pt x="2749677" y="4247317"/>
                        </a:cubicBezTo>
                        <a:cubicBezTo>
                          <a:pt x="2564099" y="4288728"/>
                          <a:pt x="2242449" y="4215328"/>
                          <a:pt x="2025482" y="4247317"/>
                        </a:cubicBezTo>
                        <a:cubicBezTo>
                          <a:pt x="1808516" y="4279306"/>
                          <a:pt x="1689014" y="4229014"/>
                          <a:pt x="1538914" y="4247317"/>
                        </a:cubicBezTo>
                        <a:cubicBezTo>
                          <a:pt x="1388814" y="4265620"/>
                          <a:pt x="1231712" y="4243934"/>
                          <a:pt x="1052345" y="4247317"/>
                        </a:cubicBezTo>
                        <a:cubicBezTo>
                          <a:pt x="872978" y="4250700"/>
                          <a:pt x="607085" y="4218559"/>
                          <a:pt x="486568" y="4247317"/>
                        </a:cubicBezTo>
                        <a:cubicBezTo>
                          <a:pt x="366051" y="4276075"/>
                          <a:pt x="134767" y="4188938"/>
                          <a:pt x="0" y="4247317"/>
                        </a:cubicBezTo>
                        <a:cubicBezTo>
                          <a:pt x="-49047" y="4001177"/>
                          <a:pt x="1693" y="3847009"/>
                          <a:pt x="0" y="3716402"/>
                        </a:cubicBezTo>
                        <a:cubicBezTo>
                          <a:pt x="-1693" y="3585796"/>
                          <a:pt x="70033" y="3321715"/>
                          <a:pt x="0" y="3100541"/>
                        </a:cubicBezTo>
                        <a:cubicBezTo>
                          <a:pt x="-70033" y="2879367"/>
                          <a:pt x="24732" y="2743062"/>
                          <a:pt x="0" y="2527154"/>
                        </a:cubicBezTo>
                        <a:cubicBezTo>
                          <a:pt x="-24732" y="2311246"/>
                          <a:pt x="19454" y="2220556"/>
                          <a:pt x="0" y="2123659"/>
                        </a:cubicBezTo>
                        <a:cubicBezTo>
                          <a:pt x="-19454" y="2026762"/>
                          <a:pt x="24790" y="1878871"/>
                          <a:pt x="0" y="1635217"/>
                        </a:cubicBezTo>
                        <a:cubicBezTo>
                          <a:pt x="-24790" y="1391563"/>
                          <a:pt x="19709" y="1305504"/>
                          <a:pt x="0" y="1104302"/>
                        </a:cubicBezTo>
                        <a:cubicBezTo>
                          <a:pt x="-19709" y="903100"/>
                          <a:pt x="42500" y="822248"/>
                          <a:pt x="0" y="658334"/>
                        </a:cubicBezTo>
                        <a:cubicBezTo>
                          <a:pt x="-42500" y="494420"/>
                          <a:pt x="57304" y="205087"/>
                          <a:pt x="0" y="0"/>
                        </a:cubicBezTo>
                        <a:close/>
                      </a:path>
                    </a:pathLst>
                  </a:custGeom>
                  <ask:type>
                    <ask:lineSketchNone/>
                  </ask:type>
                </ask:lineSketchStyleProps>
              </a:ext>
            </a:extLst>
          </a:ln>
        </p:spPr>
        <p:txBody>
          <a:bodyPr wrap="square" rtlCol="0">
            <a:spAutoFit/>
          </a:bodyPr>
          <a:lstStyle/>
          <a:p>
            <a:r>
              <a:rPr lang="en-US" dirty="0"/>
              <a:t>Our planet is getting warmer. The threat of climate change is real, and our dependence on fossil fuels is the biggest contributor. Unless we make some radical changes, global temperatures will continue to rise and it will have severe consequences for humans and animals.</a:t>
            </a:r>
            <a:br>
              <a:rPr lang="en-US" dirty="0"/>
            </a:br>
            <a:br>
              <a:rPr lang="en-US" dirty="0"/>
            </a:br>
            <a:r>
              <a:rPr lang="en-US" u="sng" dirty="0"/>
              <a:t>Most endangered animals by climate change:</a:t>
            </a:r>
            <a:br>
              <a:rPr lang="en-US" dirty="0"/>
            </a:br>
            <a:r>
              <a:rPr lang="en-US" dirty="0"/>
              <a:t>Columbia spotted frog</a:t>
            </a:r>
            <a:br>
              <a:rPr lang="en-US" dirty="0"/>
            </a:br>
            <a:r>
              <a:rPr lang="en-US" dirty="0"/>
              <a:t>staghorn coral</a:t>
            </a:r>
            <a:br>
              <a:rPr lang="en-US" dirty="0"/>
            </a:br>
            <a:r>
              <a:rPr lang="en-US" dirty="0"/>
              <a:t>American </a:t>
            </a:r>
            <a:r>
              <a:rPr lang="en-US" dirty="0" err="1"/>
              <a:t>pika</a:t>
            </a:r>
            <a:br>
              <a:rPr lang="en-US" dirty="0"/>
            </a:br>
            <a:r>
              <a:rPr lang="en-US" dirty="0" err="1"/>
              <a:t>Adélie</a:t>
            </a:r>
            <a:r>
              <a:rPr lang="en-US" dirty="0"/>
              <a:t> penguin</a:t>
            </a:r>
            <a:br>
              <a:rPr lang="en-US" dirty="0"/>
            </a:br>
            <a:r>
              <a:rPr lang="en-US" dirty="0"/>
              <a:t>leatherback sea turtle</a:t>
            </a:r>
            <a:br>
              <a:rPr lang="en-US" dirty="0"/>
            </a:br>
            <a:r>
              <a:rPr lang="en-US" dirty="0"/>
              <a:t>koala</a:t>
            </a:r>
            <a:br>
              <a:rPr lang="en-US" dirty="0"/>
            </a:br>
            <a:r>
              <a:rPr lang="en-US" dirty="0" err="1"/>
              <a:t>atlantic</a:t>
            </a:r>
            <a:r>
              <a:rPr lang="en-US" dirty="0"/>
              <a:t> cod</a:t>
            </a:r>
            <a:br>
              <a:rPr lang="en-US" dirty="0"/>
            </a:br>
            <a:r>
              <a:rPr lang="en-US" dirty="0"/>
              <a:t>monarch butterfly</a:t>
            </a:r>
            <a:br>
              <a:rPr lang="en-US" dirty="0"/>
            </a:br>
            <a:r>
              <a:rPr lang="en-US" dirty="0"/>
              <a:t>ringed seal</a:t>
            </a:r>
            <a:br>
              <a:rPr lang="en-US" dirty="0"/>
            </a:br>
            <a:r>
              <a:rPr lang="en-US" dirty="0"/>
              <a:t>polar bear</a:t>
            </a:r>
            <a:endParaRPr lang="nl-NL" dirty="0"/>
          </a:p>
        </p:txBody>
      </p:sp>
      <p:sp>
        <p:nvSpPr>
          <p:cNvPr id="6" name="Titel 1">
            <a:extLst>
              <a:ext uri="{FF2B5EF4-FFF2-40B4-BE49-F238E27FC236}">
                <a16:creationId xmlns:a16="http://schemas.microsoft.com/office/drawing/2014/main" id="{8D0DE5B4-4CE4-4EAF-80B0-E2170B8AB59F}"/>
              </a:ext>
            </a:extLst>
          </p:cNvPr>
          <p:cNvSpPr>
            <a:spLocks noGrp="1"/>
          </p:cNvSpPr>
          <p:nvPr>
            <p:ph type="ctrTitle"/>
          </p:nvPr>
        </p:nvSpPr>
        <p:spPr>
          <a:xfrm>
            <a:off x="755576" y="87649"/>
            <a:ext cx="7749480" cy="794469"/>
          </a:xfrm>
          <a:custGeom>
            <a:avLst/>
            <a:gdLst>
              <a:gd name="connsiteX0" fmla="*/ 0 w 7749480"/>
              <a:gd name="connsiteY0" fmla="*/ 0 h 794469"/>
              <a:gd name="connsiteX1" fmla="*/ 596114 w 7749480"/>
              <a:gd name="connsiteY1" fmla="*/ 0 h 794469"/>
              <a:gd name="connsiteX2" fmla="*/ 1347217 w 7749480"/>
              <a:gd name="connsiteY2" fmla="*/ 0 h 794469"/>
              <a:gd name="connsiteX3" fmla="*/ 2098321 w 7749480"/>
              <a:gd name="connsiteY3" fmla="*/ 0 h 794469"/>
              <a:gd name="connsiteX4" fmla="*/ 2461950 w 7749480"/>
              <a:gd name="connsiteY4" fmla="*/ 0 h 794469"/>
              <a:gd name="connsiteX5" fmla="*/ 2825580 w 7749480"/>
              <a:gd name="connsiteY5" fmla="*/ 0 h 794469"/>
              <a:gd name="connsiteX6" fmla="*/ 3344199 w 7749480"/>
              <a:gd name="connsiteY6" fmla="*/ 0 h 794469"/>
              <a:gd name="connsiteX7" fmla="*/ 3707828 w 7749480"/>
              <a:gd name="connsiteY7" fmla="*/ 0 h 794469"/>
              <a:gd name="connsiteX8" fmla="*/ 4381437 w 7749480"/>
              <a:gd name="connsiteY8" fmla="*/ 0 h 794469"/>
              <a:gd name="connsiteX9" fmla="*/ 4900056 w 7749480"/>
              <a:gd name="connsiteY9" fmla="*/ 0 h 794469"/>
              <a:gd name="connsiteX10" fmla="*/ 5573664 w 7749480"/>
              <a:gd name="connsiteY10" fmla="*/ 0 h 794469"/>
              <a:gd name="connsiteX11" fmla="*/ 6014789 w 7749480"/>
              <a:gd name="connsiteY11" fmla="*/ 0 h 794469"/>
              <a:gd name="connsiteX12" fmla="*/ 6533408 w 7749480"/>
              <a:gd name="connsiteY12" fmla="*/ 0 h 794469"/>
              <a:gd name="connsiteX13" fmla="*/ 6974532 w 7749480"/>
              <a:gd name="connsiteY13" fmla="*/ 0 h 794469"/>
              <a:gd name="connsiteX14" fmla="*/ 7749480 w 7749480"/>
              <a:gd name="connsiteY14" fmla="*/ 0 h 794469"/>
              <a:gd name="connsiteX15" fmla="*/ 7749480 w 7749480"/>
              <a:gd name="connsiteY15" fmla="*/ 405179 h 794469"/>
              <a:gd name="connsiteX16" fmla="*/ 7749480 w 7749480"/>
              <a:gd name="connsiteY16" fmla="*/ 794469 h 794469"/>
              <a:gd name="connsiteX17" fmla="*/ 7385851 w 7749480"/>
              <a:gd name="connsiteY17" fmla="*/ 794469 h 794469"/>
              <a:gd name="connsiteX18" fmla="*/ 7022221 w 7749480"/>
              <a:gd name="connsiteY18" fmla="*/ 794469 h 794469"/>
              <a:gd name="connsiteX19" fmla="*/ 6271118 w 7749480"/>
              <a:gd name="connsiteY19" fmla="*/ 794469 h 794469"/>
              <a:gd name="connsiteX20" fmla="*/ 5752499 w 7749480"/>
              <a:gd name="connsiteY20" fmla="*/ 794469 h 794469"/>
              <a:gd name="connsiteX21" fmla="*/ 5233880 w 7749480"/>
              <a:gd name="connsiteY21" fmla="*/ 794469 h 794469"/>
              <a:gd name="connsiteX22" fmla="*/ 4482776 w 7749480"/>
              <a:gd name="connsiteY22" fmla="*/ 794469 h 794469"/>
              <a:gd name="connsiteX23" fmla="*/ 4119147 w 7749480"/>
              <a:gd name="connsiteY23" fmla="*/ 794469 h 794469"/>
              <a:gd name="connsiteX24" fmla="*/ 3678022 w 7749480"/>
              <a:gd name="connsiteY24" fmla="*/ 794469 h 794469"/>
              <a:gd name="connsiteX25" fmla="*/ 3081909 w 7749480"/>
              <a:gd name="connsiteY25" fmla="*/ 794469 h 794469"/>
              <a:gd name="connsiteX26" fmla="*/ 2485795 w 7749480"/>
              <a:gd name="connsiteY26" fmla="*/ 794469 h 794469"/>
              <a:gd name="connsiteX27" fmla="*/ 1889681 w 7749480"/>
              <a:gd name="connsiteY27" fmla="*/ 794469 h 794469"/>
              <a:gd name="connsiteX28" fmla="*/ 1216072 w 7749480"/>
              <a:gd name="connsiteY28" fmla="*/ 794469 h 794469"/>
              <a:gd name="connsiteX29" fmla="*/ 774948 w 7749480"/>
              <a:gd name="connsiteY29" fmla="*/ 794469 h 794469"/>
              <a:gd name="connsiteX30" fmla="*/ 0 w 7749480"/>
              <a:gd name="connsiteY30" fmla="*/ 794469 h 794469"/>
              <a:gd name="connsiteX31" fmla="*/ 0 w 7749480"/>
              <a:gd name="connsiteY31" fmla="*/ 413124 h 794469"/>
              <a:gd name="connsiteX32" fmla="*/ 0 w 7749480"/>
              <a:gd name="connsiteY32" fmla="*/ 0 h 794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7749480" h="794469" fill="none" extrusionOk="0">
                <a:moveTo>
                  <a:pt x="0" y="0"/>
                </a:moveTo>
                <a:cubicBezTo>
                  <a:pt x="150115" y="-2376"/>
                  <a:pt x="344898" y="27480"/>
                  <a:pt x="596114" y="0"/>
                </a:cubicBezTo>
                <a:cubicBezTo>
                  <a:pt x="847330" y="-27480"/>
                  <a:pt x="1020046" y="72809"/>
                  <a:pt x="1347217" y="0"/>
                </a:cubicBezTo>
                <a:cubicBezTo>
                  <a:pt x="1674388" y="-72809"/>
                  <a:pt x="1857460" y="26327"/>
                  <a:pt x="2098321" y="0"/>
                </a:cubicBezTo>
                <a:cubicBezTo>
                  <a:pt x="2339182" y="-26327"/>
                  <a:pt x="2340364" y="14919"/>
                  <a:pt x="2461950" y="0"/>
                </a:cubicBezTo>
                <a:cubicBezTo>
                  <a:pt x="2583536" y="-14919"/>
                  <a:pt x="2711001" y="13638"/>
                  <a:pt x="2825580" y="0"/>
                </a:cubicBezTo>
                <a:cubicBezTo>
                  <a:pt x="2940159" y="-13638"/>
                  <a:pt x="3175173" y="23626"/>
                  <a:pt x="3344199" y="0"/>
                </a:cubicBezTo>
                <a:cubicBezTo>
                  <a:pt x="3513225" y="-23626"/>
                  <a:pt x="3601620" y="39427"/>
                  <a:pt x="3707828" y="0"/>
                </a:cubicBezTo>
                <a:cubicBezTo>
                  <a:pt x="3814036" y="-39427"/>
                  <a:pt x="4209351" y="15323"/>
                  <a:pt x="4381437" y="0"/>
                </a:cubicBezTo>
                <a:cubicBezTo>
                  <a:pt x="4553523" y="-15323"/>
                  <a:pt x="4708827" y="51337"/>
                  <a:pt x="4900056" y="0"/>
                </a:cubicBezTo>
                <a:cubicBezTo>
                  <a:pt x="5091285" y="-51337"/>
                  <a:pt x="5408309" y="56726"/>
                  <a:pt x="5573664" y="0"/>
                </a:cubicBezTo>
                <a:cubicBezTo>
                  <a:pt x="5739019" y="-56726"/>
                  <a:pt x="5869201" y="29530"/>
                  <a:pt x="6014789" y="0"/>
                </a:cubicBezTo>
                <a:cubicBezTo>
                  <a:pt x="6160377" y="-29530"/>
                  <a:pt x="6360244" y="15208"/>
                  <a:pt x="6533408" y="0"/>
                </a:cubicBezTo>
                <a:cubicBezTo>
                  <a:pt x="6706572" y="-15208"/>
                  <a:pt x="6812019" y="9379"/>
                  <a:pt x="6974532" y="0"/>
                </a:cubicBezTo>
                <a:cubicBezTo>
                  <a:pt x="7137045" y="-9379"/>
                  <a:pt x="7540018" y="90231"/>
                  <a:pt x="7749480" y="0"/>
                </a:cubicBezTo>
                <a:cubicBezTo>
                  <a:pt x="7755546" y="102262"/>
                  <a:pt x="7739756" y="242239"/>
                  <a:pt x="7749480" y="405179"/>
                </a:cubicBezTo>
                <a:cubicBezTo>
                  <a:pt x="7759204" y="568119"/>
                  <a:pt x="7724170" y="700484"/>
                  <a:pt x="7749480" y="794469"/>
                </a:cubicBezTo>
                <a:cubicBezTo>
                  <a:pt x="7597240" y="837937"/>
                  <a:pt x="7464988" y="764424"/>
                  <a:pt x="7385851" y="794469"/>
                </a:cubicBezTo>
                <a:cubicBezTo>
                  <a:pt x="7306714" y="824514"/>
                  <a:pt x="7158764" y="763825"/>
                  <a:pt x="7022221" y="794469"/>
                </a:cubicBezTo>
                <a:cubicBezTo>
                  <a:pt x="6885678" y="825113"/>
                  <a:pt x="6497547" y="751693"/>
                  <a:pt x="6271118" y="794469"/>
                </a:cubicBezTo>
                <a:cubicBezTo>
                  <a:pt x="6044689" y="837245"/>
                  <a:pt x="5974665" y="758188"/>
                  <a:pt x="5752499" y="794469"/>
                </a:cubicBezTo>
                <a:cubicBezTo>
                  <a:pt x="5530333" y="830750"/>
                  <a:pt x="5491507" y="762856"/>
                  <a:pt x="5233880" y="794469"/>
                </a:cubicBezTo>
                <a:cubicBezTo>
                  <a:pt x="4976253" y="826082"/>
                  <a:pt x="4638177" y="758391"/>
                  <a:pt x="4482776" y="794469"/>
                </a:cubicBezTo>
                <a:cubicBezTo>
                  <a:pt x="4327375" y="830547"/>
                  <a:pt x="4286032" y="752933"/>
                  <a:pt x="4119147" y="794469"/>
                </a:cubicBezTo>
                <a:cubicBezTo>
                  <a:pt x="3952262" y="836005"/>
                  <a:pt x="3885894" y="789049"/>
                  <a:pt x="3678022" y="794469"/>
                </a:cubicBezTo>
                <a:cubicBezTo>
                  <a:pt x="3470151" y="799889"/>
                  <a:pt x="3240409" y="779358"/>
                  <a:pt x="3081909" y="794469"/>
                </a:cubicBezTo>
                <a:cubicBezTo>
                  <a:pt x="2923409" y="809580"/>
                  <a:pt x="2680788" y="750128"/>
                  <a:pt x="2485795" y="794469"/>
                </a:cubicBezTo>
                <a:cubicBezTo>
                  <a:pt x="2290802" y="838810"/>
                  <a:pt x="2053611" y="737794"/>
                  <a:pt x="1889681" y="794469"/>
                </a:cubicBezTo>
                <a:cubicBezTo>
                  <a:pt x="1725751" y="851144"/>
                  <a:pt x="1401472" y="754458"/>
                  <a:pt x="1216072" y="794469"/>
                </a:cubicBezTo>
                <a:cubicBezTo>
                  <a:pt x="1030672" y="834480"/>
                  <a:pt x="953268" y="793363"/>
                  <a:pt x="774948" y="794469"/>
                </a:cubicBezTo>
                <a:cubicBezTo>
                  <a:pt x="596628" y="795575"/>
                  <a:pt x="183903" y="746117"/>
                  <a:pt x="0" y="794469"/>
                </a:cubicBezTo>
                <a:cubicBezTo>
                  <a:pt x="-2239" y="649257"/>
                  <a:pt x="24983" y="580965"/>
                  <a:pt x="0" y="413124"/>
                </a:cubicBezTo>
                <a:cubicBezTo>
                  <a:pt x="-24983" y="245283"/>
                  <a:pt x="12312" y="129497"/>
                  <a:pt x="0" y="0"/>
                </a:cubicBezTo>
                <a:close/>
              </a:path>
              <a:path w="7749480" h="794469" stroke="0" extrusionOk="0">
                <a:moveTo>
                  <a:pt x="0" y="0"/>
                </a:moveTo>
                <a:cubicBezTo>
                  <a:pt x="277343" y="-56544"/>
                  <a:pt x="423908" y="38813"/>
                  <a:pt x="596114" y="0"/>
                </a:cubicBezTo>
                <a:cubicBezTo>
                  <a:pt x="768320" y="-38813"/>
                  <a:pt x="1061338" y="53765"/>
                  <a:pt x="1269722" y="0"/>
                </a:cubicBezTo>
                <a:cubicBezTo>
                  <a:pt x="1478106" y="-53765"/>
                  <a:pt x="1714724" y="43553"/>
                  <a:pt x="2020826" y="0"/>
                </a:cubicBezTo>
                <a:cubicBezTo>
                  <a:pt x="2326928" y="-43553"/>
                  <a:pt x="2227648" y="43610"/>
                  <a:pt x="2384455" y="0"/>
                </a:cubicBezTo>
                <a:cubicBezTo>
                  <a:pt x="2541262" y="-43610"/>
                  <a:pt x="2624799" y="22267"/>
                  <a:pt x="2748085" y="0"/>
                </a:cubicBezTo>
                <a:cubicBezTo>
                  <a:pt x="2871371" y="-22267"/>
                  <a:pt x="2971846" y="47320"/>
                  <a:pt x="3189209" y="0"/>
                </a:cubicBezTo>
                <a:cubicBezTo>
                  <a:pt x="3406572" y="-47320"/>
                  <a:pt x="3629554" y="6256"/>
                  <a:pt x="3785323" y="0"/>
                </a:cubicBezTo>
                <a:cubicBezTo>
                  <a:pt x="3941092" y="-6256"/>
                  <a:pt x="4363927" y="64378"/>
                  <a:pt x="4536426" y="0"/>
                </a:cubicBezTo>
                <a:cubicBezTo>
                  <a:pt x="4708925" y="-64378"/>
                  <a:pt x="5102537" y="21581"/>
                  <a:pt x="5287530" y="0"/>
                </a:cubicBezTo>
                <a:cubicBezTo>
                  <a:pt x="5472523" y="-21581"/>
                  <a:pt x="5497688" y="25812"/>
                  <a:pt x="5651159" y="0"/>
                </a:cubicBezTo>
                <a:cubicBezTo>
                  <a:pt x="5804630" y="-25812"/>
                  <a:pt x="5892706" y="21767"/>
                  <a:pt x="6014789" y="0"/>
                </a:cubicBezTo>
                <a:cubicBezTo>
                  <a:pt x="6136872" y="-21767"/>
                  <a:pt x="6456772" y="53115"/>
                  <a:pt x="6688397" y="0"/>
                </a:cubicBezTo>
                <a:cubicBezTo>
                  <a:pt x="6920022" y="-53115"/>
                  <a:pt x="7368262" y="65316"/>
                  <a:pt x="7749480" y="0"/>
                </a:cubicBezTo>
                <a:cubicBezTo>
                  <a:pt x="7779623" y="99262"/>
                  <a:pt x="7725256" y="231872"/>
                  <a:pt x="7749480" y="397235"/>
                </a:cubicBezTo>
                <a:cubicBezTo>
                  <a:pt x="7773704" y="562598"/>
                  <a:pt x="7728735" y="703924"/>
                  <a:pt x="7749480" y="794469"/>
                </a:cubicBezTo>
                <a:cubicBezTo>
                  <a:pt x="7555470" y="855774"/>
                  <a:pt x="7317518" y="729615"/>
                  <a:pt x="7153366" y="794469"/>
                </a:cubicBezTo>
                <a:cubicBezTo>
                  <a:pt x="6989214" y="859323"/>
                  <a:pt x="6896083" y="766699"/>
                  <a:pt x="6789737" y="794469"/>
                </a:cubicBezTo>
                <a:cubicBezTo>
                  <a:pt x="6683391" y="822239"/>
                  <a:pt x="6535017" y="754515"/>
                  <a:pt x="6426107" y="794469"/>
                </a:cubicBezTo>
                <a:cubicBezTo>
                  <a:pt x="6317197" y="834423"/>
                  <a:pt x="6043586" y="744788"/>
                  <a:pt x="5907488" y="794469"/>
                </a:cubicBezTo>
                <a:cubicBezTo>
                  <a:pt x="5771390" y="844150"/>
                  <a:pt x="5479084" y="732582"/>
                  <a:pt x="5233880" y="794469"/>
                </a:cubicBezTo>
                <a:cubicBezTo>
                  <a:pt x="4988676" y="856356"/>
                  <a:pt x="4971650" y="772404"/>
                  <a:pt x="4792755" y="794469"/>
                </a:cubicBezTo>
                <a:cubicBezTo>
                  <a:pt x="4613860" y="816534"/>
                  <a:pt x="4434576" y="739141"/>
                  <a:pt x="4274136" y="794469"/>
                </a:cubicBezTo>
                <a:cubicBezTo>
                  <a:pt x="4113696" y="849797"/>
                  <a:pt x="3879779" y="744463"/>
                  <a:pt x="3523033" y="794469"/>
                </a:cubicBezTo>
                <a:cubicBezTo>
                  <a:pt x="3166287" y="844475"/>
                  <a:pt x="3181083" y="776325"/>
                  <a:pt x="2849424" y="794469"/>
                </a:cubicBezTo>
                <a:cubicBezTo>
                  <a:pt x="2517765" y="812613"/>
                  <a:pt x="2588563" y="767896"/>
                  <a:pt x="2408300" y="794469"/>
                </a:cubicBezTo>
                <a:cubicBezTo>
                  <a:pt x="2228037" y="821042"/>
                  <a:pt x="2207531" y="757783"/>
                  <a:pt x="2044670" y="794469"/>
                </a:cubicBezTo>
                <a:cubicBezTo>
                  <a:pt x="1881809" y="831155"/>
                  <a:pt x="1643625" y="737107"/>
                  <a:pt x="1448557" y="794469"/>
                </a:cubicBezTo>
                <a:cubicBezTo>
                  <a:pt x="1253489" y="851831"/>
                  <a:pt x="1103699" y="755286"/>
                  <a:pt x="852443" y="794469"/>
                </a:cubicBezTo>
                <a:cubicBezTo>
                  <a:pt x="601187" y="833652"/>
                  <a:pt x="375074" y="784631"/>
                  <a:pt x="0" y="794469"/>
                </a:cubicBezTo>
                <a:cubicBezTo>
                  <a:pt x="-19988" y="681786"/>
                  <a:pt x="43983" y="556177"/>
                  <a:pt x="0" y="397235"/>
                </a:cubicBezTo>
                <a:cubicBezTo>
                  <a:pt x="-43983" y="238293"/>
                  <a:pt x="41298" y="145869"/>
                  <a:pt x="0" y="0"/>
                </a:cubicBezTo>
                <a:close/>
              </a:path>
            </a:pathLst>
          </a:custGeom>
          <a:solidFill>
            <a:schemeClr val="bg2">
              <a:lumMod val="25000"/>
            </a:schemeClr>
          </a:solidFill>
          <a:ln>
            <a:solidFill>
              <a:schemeClr val="bg2">
                <a:lumMod val="25000"/>
              </a:schemeClr>
            </a:solidFill>
            <a:extLst>
              <a:ext uri="{C807C97D-BFC1-408E-A445-0C87EB9F89A2}">
                <ask:lineSketchStyleProps xmlns:ask="http://schemas.microsoft.com/office/drawing/2018/sketchyshapes" sd="3587394051">
                  <ask:type>
                    <ask:lineSketchScribble/>
                  </ask:type>
                </ask:lineSketchStyleProps>
              </a:ext>
            </a:extLst>
          </a:ln>
        </p:spPr>
        <p:txBody>
          <a:bodyPr>
            <a:noAutofit/>
          </a:bodyPr>
          <a:lstStyle/>
          <a:p>
            <a:r>
              <a:rPr lang="nl-NL" sz="4800" dirty="0" err="1">
                <a:solidFill>
                  <a:schemeClr val="bg1"/>
                </a:solidFill>
                <a:latin typeface="Agency FB" panose="020B0503020202020204" pitchFamily="34" charset="0"/>
              </a:rPr>
              <a:t>Endangered</a:t>
            </a:r>
            <a:r>
              <a:rPr lang="nl-NL" sz="4800" dirty="0">
                <a:solidFill>
                  <a:schemeClr val="bg1"/>
                </a:solidFill>
                <a:latin typeface="Agency FB" panose="020B0503020202020204" pitchFamily="34" charset="0"/>
              </a:rPr>
              <a:t> </a:t>
            </a:r>
            <a:r>
              <a:rPr lang="nl-NL" sz="4800" dirty="0" err="1">
                <a:solidFill>
                  <a:schemeClr val="bg1"/>
                </a:solidFill>
                <a:latin typeface="Agency FB" panose="020B0503020202020204" pitchFamily="34" charset="0"/>
              </a:rPr>
              <a:t>animals</a:t>
            </a:r>
            <a:r>
              <a:rPr lang="nl-NL" sz="4800" dirty="0">
                <a:solidFill>
                  <a:schemeClr val="bg1"/>
                </a:solidFill>
                <a:latin typeface="Agency FB" panose="020B0503020202020204" pitchFamily="34" charset="0"/>
              </a:rPr>
              <a:t> in </a:t>
            </a:r>
            <a:r>
              <a:rPr lang="nl-NL" sz="4800" dirty="0" err="1">
                <a:solidFill>
                  <a:schemeClr val="bg1"/>
                </a:solidFill>
                <a:latin typeface="Agency FB" panose="020B0503020202020204" pitchFamily="34" charset="0"/>
              </a:rPr>
              <a:t>the</a:t>
            </a:r>
            <a:r>
              <a:rPr lang="nl-NL" sz="4800" dirty="0">
                <a:solidFill>
                  <a:schemeClr val="bg1"/>
                </a:solidFill>
                <a:latin typeface="Agency FB" panose="020B0503020202020204" pitchFamily="34" charset="0"/>
              </a:rPr>
              <a:t> World</a:t>
            </a:r>
          </a:p>
        </p:txBody>
      </p:sp>
      <p:pic>
        <p:nvPicPr>
          <p:cNvPr id="7" name="Afbeelding 6">
            <a:extLst>
              <a:ext uri="{FF2B5EF4-FFF2-40B4-BE49-F238E27FC236}">
                <a16:creationId xmlns:a16="http://schemas.microsoft.com/office/drawing/2014/main" id="{D31408C6-E3E9-445C-B5A8-808A5E4A1B14}"/>
              </a:ext>
            </a:extLst>
          </p:cNvPr>
          <p:cNvPicPr>
            <a:picLocks noChangeAspect="1"/>
          </p:cNvPicPr>
          <p:nvPr/>
        </p:nvPicPr>
        <p:blipFill rotWithShape="1">
          <a:blip r:embed="rId3"/>
          <a:srcRect l="6344" r="25948"/>
          <a:stretch/>
        </p:blipFill>
        <p:spPr>
          <a:xfrm>
            <a:off x="2195736" y="3772896"/>
            <a:ext cx="1951123" cy="1662483"/>
          </a:xfrm>
          <a:prstGeom prst="rect">
            <a:avLst/>
          </a:prstGeom>
        </p:spPr>
      </p:pic>
      <p:pic>
        <p:nvPicPr>
          <p:cNvPr id="9" name="Afbeelding 8">
            <a:extLst>
              <a:ext uri="{FF2B5EF4-FFF2-40B4-BE49-F238E27FC236}">
                <a16:creationId xmlns:a16="http://schemas.microsoft.com/office/drawing/2014/main" id="{1D7CDB95-EEA9-4FA2-86E2-E0942DA6121D}"/>
              </a:ext>
            </a:extLst>
          </p:cNvPr>
          <p:cNvPicPr>
            <a:picLocks noChangeAspect="1"/>
          </p:cNvPicPr>
          <p:nvPr/>
        </p:nvPicPr>
        <p:blipFill>
          <a:blip r:embed="rId4"/>
          <a:stretch>
            <a:fillRect/>
          </a:stretch>
        </p:blipFill>
        <p:spPr>
          <a:xfrm>
            <a:off x="2193309" y="5412474"/>
            <a:ext cx="2417526" cy="1422621"/>
          </a:xfrm>
          <a:prstGeom prst="rect">
            <a:avLst/>
          </a:prstGeom>
        </p:spPr>
      </p:pic>
      <p:pic>
        <p:nvPicPr>
          <p:cNvPr id="13" name="Afbeelding 12">
            <a:extLst>
              <a:ext uri="{FF2B5EF4-FFF2-40B4-BE49-F238E27FC236}">
                <a16:creationId xmlns:a16="http://schemas.microsoft.com/office/drawing/2014/main" id="{2E122828-2548-4C50-97F8-72EF55AFC85A}"/>
              </a:ext>
            </a:extLst>
          </p:cNvPr>
          <p:cNvPicPr>
            <a:picLocks noChangeAspect="1"/>
          </p:cNvPicPr>
          <p:nvPr/>
        </p:nvPicPr>
        <p:blipFill rotWithShape="1">
          <a:blip r:embed="rId5"/>
          <a:srcRect l="9499"/>
          <a:stretch/>
        </p:blipFill>
        <p:spPr>
          <a:xfrm>
            <a:off x="3930307" y="2420888"/>
            <a:ext cx="2441893" cy="1546284"/>
          </a:xfrm>
          <a:prstGeom prst="rect">
            <a:avLst/>
          </a:prstGeom>
        </p:spPr>
      </p:pic>
      <p:pic>
        <p:nvPicPr>
          <p:cNvPr id="15" name="Afbeelding 14">
            <a:extLst>
              <a:ext uri="{FF2B5EF4-FFF2-40B4-BE49-F238E27FC236}">
                <a16:creationId xmlns:a16="http://schemas.microsoft.com/office/drawing/2014/main" id="{1C825593-61C9-4235-AEBB-AE18FA40BD0C}"/>
              </a:ext>
            </a:extLst>
          </p:cNvPr>
          <p:cNvPicPr>
            <a:picLocks noChangeAspect="1"/>
          </p:cNvPicPr>
          <p:nvPr/>
        </p:nvPicPr>
        <p:blipFill>
          <a:blip r:embed="rId6"/>
          <a:stretch>
            <a:fillRect/>
          </a:stretch>
        </p:blipFill>
        <p:spPr>
          <a:xfrm>
            <a:off x="3879288" y="914029"/>
            <a:ext cx="2636928" cy="1521305"/>
          </a:xfrm>
          <a:prstGeom prst="rect">
            <a:avLst/>
          </a:prstGeom>
        </p:spPr>
      </p:pic>
      <p:pic>
        <p:nvPicPr>
          <p:cNvPr id="16" name="Afbeelding 15">
            <a:extLst>
              <a:ext uri="{FF2B5EF4-FFF2-40B4-BE49-F238E27FC236}">
                <a16:creationId xmlns:a16="http://schemas.microsoft.com/office/drawing/2014/main" id="{29E47E97-4017-49FB-A848-5C0E65C5DAD3}"/>
              </a:ext>
            </a:extLst>
          </p:cNvPr>
          <p:cNvPicPr>
            <a:picLocks noChangeAspect="1"/>
          </p:cNvPicPr>
          <p:nvPr/>
        </p:nvPicPr>
        <p:blipFill>
          <a:blip r:embed="rId7"/>
          <a:stretch>
            <a:fillRect/>
          </a:stretch>
        </p:blipFill>
        <p:spPr>
          <a:xfrm>
            <a:off x="6501405" y="913281"/>
            <a:ext cx="2666299" cy="1548505"/>
          </a:xfrm>
          <a:prstGeom prst="rect">
            <a:avLst/>
          </a:prstGeom>
        </p:spPr>
      </p:pic>
      <p:pic>
        <p:nvPicPr>
          <p:cNvPr id="10" name="Afbeelding 9">
            <a:extLst>
              <a:ext uri="{FF2B5EF4-FFF2-40B4-BE49-F238E27FC236}">
                <a16:creationId xmlns:a16="http://schemas.microsoft.com/office/drawing/2014/main" id="{D683002B-DF76-4A01-A920-BEB7168785F0}"/>
              </a:ext>
            </a:extLst>
          </p:cNvPr>
          <p:cNvPicPr>
            <a:picLocks noChangeAspect="1"/>
          </p:cNvPicPr>
          <p:nvPr/>
        </p:nvPicPr>
        <p:blipFill>
          <a:blip r:embed="rId8"/>
          <a:stretch>
            <a:fillRect/>
          </a:stretch>
        </p:blipFill>
        <p:spPr>
          <a:xfrm>
            <a:off x="6304265" y="2420888"/>
            <a:ext cx="2853048" cy="1645989"/>
          </a:xfrm>
          <a:prstGeom prst="rect">
            <a:avLst/>
          </a:prstGeom>
        </p:spPr>
      </p:pic>
      <p:pic>
        <p:nvPicPr>
          <p:cNvPr id="8" name="Afbeelding 7">
            <a:extLst>
              <a:ext uri="{FF2B5EF4-FFF2-40B4-BE49-F238E27FC236}">
                <a16:creationId xmlns:a16="http://schemas.microsoft.com/office/drawing/2014/main" id="{DC90689A-1793-4253-B1B0-7675B754AF42}"/>
              </a:ext>
            </a:extLst>
          </p:cNvPr>
          <p:cNvPicPr>
            <a:picLocks noChangeAspect="1"/>
          </p:cNvPicPr>
          <p:nvPr/>
        </p:nvPicPr>
        <p:blipFill>
          <a:blip r:embed="rId9"/>
          <a:stretch>
            <a:fillRect/>
          </a:stretch>
        </p:blipFill>
        <p:spPr>
          <a:xfrm>
            <a:off x="6298650" y="3967172"/>
            <a:ext cx="2881636" cy="1662482"/>
          </a:xfrm>
          <a:prstGeom prst="rect">
            <a:avLst/>
          </a:prstGeom>
        </p:spPr>
      </p:pic>
      <p:pic>
        <p:nvPicPr>
          <p:cNvPr id="14" name="Afbeelding 13">
            <a:extLst>
              <a:ext uri="{FF2B5EF4-FFF2-40B4-BE49-F238E27FC236}">
                <a16:creationId xmlns:a16="http://schemas.microsoft.com/office/drawing/2014/main" id="{B75952AD-A9F2-4334-A008-3A7323AE22FF}"/>
              </a:ext>
            </a:extLst>
          </p:cNvPr>
          <p:cNvPicPr>
            <a:picLocks noChangeAspect="1"/>
          </p:cNvPicPr>
          <p:nvPr/>
        </p:nvPicPr>
        <p:blipFill>
          <a:blip r:embed="rId10"/>
          <a:stretch>
            <a:fillRect/>
          </a:stretch>
        </p:blipFill>
        <p:spPr>
          <a:xfrm>
            <a:off x="6513773" y="5366484"/>
            <a:ext cx="2641565" cy="1518900"/>
          </a:xfrm>
          <a:prstGeom prst="rect">
            <a:avLst/>
          </a:prstGeom>
        </p:spPr>
      </p:pic>
      <p:pic>
        <p:nvPicPr>
          <p:cNvPr id="11" name="Afbeelding 10">
            <a:extLst>
              <a:ext uri="{FF2B5EF4-FFF2-40B4-BE49-F238E27FC236}">
                <a16:creationId xmlns:a16="http://schemas.microsoft.com/office/drawing/2014/main" id="{1BE50B52-48F1-403C-8D4C-020B1690BC9D}"/>
              </a:ext>
            </a:extLst>
          </p:cNvPr>
          <p:cNvPicPr>
            <a:picLocks noChangeAspect="1"/>
          </p:cNvPicPr>
          <p:nvPr/>
        </p:nvPicPr>
        <p:blipFill rotWithShape="1">
          <a:blip r:embed="rId11"/>
          <a:srcRect l="9975"/>
          <a:stretch/>
        </p:blipFill>
        <p:spPr>
          <a:xfrm>
            <a:off x="4093820" y="5366484"/>
            <a:ext cx="2417526" cy="1546284"/>
          </a:xfrm>
          <a:prstGeom prst="rect">
            <a:avLst/>
          </a:prstGeom>
        </p:spPr>
      </p:pic>
    </p:spTree>
    <p:extLst>
      <p:ext uri="{BB962C8B-B14F-4D97-AF65-F5344CB8AC3E}">
        <p14:creationId xmlns:p14="http://schemas.microsoft.com/office/powerpoint/2010/main" val="29824280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232F4A3-ED96-4E2E-B100-AAC480EB8258}"/>
              </a:ext>
            </a:extLst>
          </p:cNvPr>
          <p:cNvSpPr>
            <a:spLocks noGrp="1"/>
          </p:cNvSpPr>
          <p:nvPr>
            <p:ph type="ctrTitle"/>
          </p:nvPr>
        </p:nvSpPr>
        <p:spPr>
          <a:xfrm>
            <a:off x="697260" y="980728"/>
            <a:ext cx="7749480" cy="794469"/>
          </a:xfrm>
          <a:custGeom>
            <a:avLst/>
            <a:gdLst>
              <a:gd name="connsiteX0" fmla="*/ 0 w 7749480"/>
              <a:gd name="connsiteY0" fmla="*/ 0 h 794469"/>
              <a:gd name="connsiteX1" fmla="*/ 596114 w 7749480"/>
              <a:gd name="connsiteY1" fmla="*/ 0 h 794469"/>
              <a:gd name="connsiteX2" fmla="*/ 1347217 w 7749480"/>
              <a:gd name="connsiteY2" fmla="*/ 0 h 794469"/>
              <a:gd name="connsiteX3" fmla="*/ 2098321 w 7749480"/>
              <a:gd name="connsiteY3" fmla="*/ 0 h 794469"/>
              <a:gd name="connsiteX4" fmla="*/ 2461950 w 7749480"/>
              <a:gd name="connsiteY4" fmla="*/ 0 h 794469"/>
              <a:gd name="connsiteX5" fmla="*/ 2825580 w 7749480"/>
              <a:gd name="connsiteY5" fmla="*/ 0 h 794469"/>
              <a:gd name="connsiteX6" fmla="*/ 3344199 w 7749480"/>
              <a:gd name="connsiteY6" fmla="*/ 0 h 794469"/>
              <a:gd name="connsiteX7" fmla="*/ 3707828 w 7749480"/>
              <a:gd name="connsiteY7" fmla="*/ 0 h 794469"/>
              <a:gd name="connsiteX8" fmla="*/ 4381437 w 7749480"/>
              <a:gd name="connsiteY8" fmla="*/ 0 h 794469"/>
              <a:gd name="connsiteX9" fmla="*/ 4900056 w 7749480"/>
              <a:gd name="connsiteY9" fmla="*/ 0 h 794469"/>
              <a:gd name="connsiteX10" fmla="*/ 5573664 w 7749480"/>
              <a:gd name="connsiteY10" fmla="*/ 0 h 794469"/>
              <a:gd name="connsiteX11" fmla="*/ 6014789 w 7749480"/>
              <a:gd name="connsiteY11" fmla="*/ 0 h 794469"/>
              <a:gd name="connsiteX12" fmla="*/ 6533408 w 7749480"/>
              <a:gd name="connsiteY12" fmla="*/ 0 h 794469"/>
              <a:gd name="connsiteX13" fmla="*/ 6974532 w 7749480"/>
              <a:gd name="connsiteY13" fmla="*/ 0 h 794469"/>
              <a:gd name="connsiteX14" fmla="*/ 7749480 w 7749480"/>
              <a:gd name="connsiteY14" fmla="*/ 0 h 794469"/>
              <a:gd name="connsiteX15" fmla="*/ 7749480 w 7749480"/>
              <a:gd name="connsiteY15" fmla="*/ 405179 h 794469"/>
              <a:gd name="connsiteX16" fmla="*/ 7749480 w 7749480"/>
              <a:gd name="connsiteY16" fmla="*/ 794469 h 794469"/>
              <a:gd name="connsiteX17" fmla="*/ 7385851 w 7749480"/>
              <a:gd name="connsiteY17" fmla="*/ 794469 h 794469"/>
              <a:gd name="connsiteX18" fmla="*/ 7022221 w 7749480"/>
              <a:gd name="connsiteY18" fmla="*/ 794469 h 794469"/>
              <a:gd name="connsiteX19" fmla="*/ 6271118 w 7749480"/>
              <a:gd name="connsiteY19" fmla="*/ 794469 h 794469"/>
              <a:gd name="connsiteX20" fmla="*/ 5752499 w 7749480"/>
              <a:gd name="connsiteY20" fmla="*/ 794469 h 794469"/>
              <a:gd name="connsiteX21" fmla="*/ 5233880 w 7749480"/>
              <a:gd name="connsiteY21" fmla="*/ 794469 h 794469"/>
              <a:gd name="connsiteX22" fmla="*/ 4482776 w 7749480"/>
              <a:gd name="connsiteY22" fmla="*/ 794469 h 794469"/>
              <a:gd name="connsiteX23" fmla="*/ 4119147 w 7749480"/>
              <a:gd name="connsiteY23" fmla="*/ 794469 h 794469"/>
              <a:gd name="connsiteX24" fmla="*/ 3678022 w 7749480"/>
              <a:gd name="connsiteY24" fmla="*/ 794469 h 794469"/>
              <a:gd name="connsiteX25" fmla="*/ 3081909 w 7749480"/>
              <a:gd name="connsiteY25" fmla="*/ 794469 h 794469"/>
              <a:gd name="connsiteX26" fmla="*/ 2485795 w 7749480"/>
              <a:gd name="connsiteY26" fmla="*/ 794469 h 794469"/>
              <a:gd name="connsiteX27" fmla="*/ 1889681 w 7749480"/>
              <a:gd name="connsiteY27" fmla="*/ 794469 h 794469"/>
              <a:gd name="connsiteX28" fmla="*/ 1216072 w 7749480"/>
              <a:gd name="connsiteY28" fmla="*/ 794469 h 794469"/>
              <a:gd name="connsiteX29" fmla="*/ 774948 w 7749480"/>
              <a:gd name="connsiteY29" fmla="*/ 794469 h 794469"/>
              <a:gd name="connsiteX30" fmla="*/ 0 w 7749480"/>
              <a:gd name="connsiteY30" fmla="*/ 794469 h 794469"/>
              <a:gd name="connsiteX31" fmla="*/ 0 w 7749480"/>
              <a:gd name="connsiteY31" fmla="*/ 413124 h 794469"/>
              <a:gd name="connsiteX32" fmla="*/ 0 w 7749480"/>
              <a:gd name="connsiteY32" fmla="*/ 0 h 794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7749480" h="794469" fill="none" extrusionOk="0">
                <a:moveTo>
                  <a:pt x="0" y="0"/>
                </a:moveTo>
                <a:cubicBezTo>
                  <a:pt x="150115" y="-2376"/>
                  <a:pt x="344898" y="27480"/>
                  <a:pt x="596114" y="0"/>
                </a:cubicBezTo>
                <a:cubicBezTo>
                  <a:pt x="847330" y="-27480"/>
                  <a:pt x="1020046" y="72809"/>
                  <a:pt x="1347217" y="0"/>
                </a:cubicBezTo>
                <a:cubicBezTo>
                  <a:pt x="1674388" y="-72809"/>
                  <a:pt x="1857460" y="26327"/>
                  <a:pt x="2098321" y="0"/>
                </a:cubicBezTo>
                <a:cubicBezTo>
                  <a:pt x="2339182" y="-26327"/>
                  <a:pt x="2340364" y="14919"/>
                  <a:pt x="2461950" y="0"/>
                </a:cubicBezTo>
                <a:cubicBezTo>
                  <a:pt x="2583536" y="-14919"/>
                  <a:pt x="2711001" y="13638"/>
                  <a:pt x="2825580" y="0"/>
                </a:cubicBezTo>
                <a:cubicBezTo>
                  <a:pt x="2940159" y="-13638"/>
                  <a:pt x="3175173" y="23626"/>
                  <a:pt x="3344199" y="0"/>
                </a:cubicBezTo>
                <a:cubicBezTo>
                  <a:pt x="3513225" y="-23626"/>
                  <a:pt x="3601620" y="39427"/>
                  <a:pt x="3707828" y="0"/>
                </a:cubicBezTo>
                <a:cubicBezTo>
                  <a:pt x="3814036" y="-39427"/>
                  <a:pt x="4209351" y="15323"/>
                  <a:pt x="4381437" y="0"/>
                </a:cubicBezTo>
                <a:cubicBezTo>
                  <a:pt x="4553523" y="-15323"/>
                  <a:pt x="4708827" y="51337"/>
                  <a:pt x="4900056" y="0"/>
                </a:cubicBezTo>
                <a:cubicBezTo>
                  <a:pt x="5091285" y="-51337"/>
                  <a:pt x="5408309" y="56726"/>
                  <a:pt x="5573664" y="0"/>
                </a:cubicBezTo>
                <a:cubicBezTo>
                  <a:pt x="5739019" y="-56726"/>
                  <a:pt x="5869201" y="29530"/>
                  <a:pt x="6014789" y="0"/>
                </a:cubicBezTo>
                <a:cubicBezTo>
                  <a:pt x="6160377" y="-29530"/>
                  <a:pt x="6360244" y="15208"/>
                  <a:pt x="6533408" y="0"/>
                </a:cubicBezTo>
                <a:cubicBezTo>
                  <a:pt x="6706572" y="-15208"/>
                  <a:pt x="6812019" y="9379"/>
                  <a:pt x="6974532" y="0"/>
                </a:cubicBezTo>
                <a:cubicBezTo>
                  <a:pt x="7137045" y="-9379"/>
                  <a:pt x="7540018" y="90231"/>
                  <a:pt x="7749480" y="0"/>
                </a:cubicBezTo>
                <a:cubicBezTo>
                  <a:pt x="7755546" y="102262"/>
                  <a:pt x="7739756" y="242239"/>
                  <a:pt x="7749480" y="405179"/>
                </a:cubicBezTo>
                <a:cubicBezTo>
                  <a:pt x="7759204" y="568119"/>
                  <a:pt x="7724170" y="700484"/>
                  <a:pt x="7749480" y="794469"/>
                </a:cubicBezTo>
                <a:cubicBezTo>
                  <a:pt x="7597240" y="837937"/>
                  <a:pt x="7464988" y="764424"/>
                  <a:pt x="7385851" y="794469"/>
                </a:cubicBezTo>
                <a:cubicBezTo>
                  <a:pt x="7306714" y="824514"/>
                  <a:pt x="7158764" y="763825"/>
                  <a:pt x="7022221" y="794469"/>
                </a:cubicBezTo>
                <a:cubicBezTo>
                  <a:pt x="6885678" y="825113"/>
                  <a:pt x="6497547" y="751693"/>
                  <a:pt x="6271118" y="794469"/>
                </a:cubicBezTo>
                <a:cubicBezTo>
                  <a:pt x="6044689" y="837245"/>
                  <a:pt x="5974665" y="758188"/>
                  <a:pt x="5752499" y="794469"/>
                </a:cubicBezTo>
                <a:cubicBezTo>
                  <a:pt x="5530333" y="830750"/>
                  <a:pt x="5491507" y="762856"/>
                  <a:pt x="5233880" y="794469"/>
                </a:cubicBezTo>
                <a:cubicBezTo>
                  <a:pt x="4976253" y="826082"/>
                  <a:pt x="4638177" y="758391"/>
                  <a:pt x="4482776" y="794469"/>
                </a:cubicBezTo>
                <a:cubicBezTo>
                  <a:pt x="4327375" y="830547"/>
                  <a:pt x="4286032" y="752933"/>
                  <a:pt x="4119147" y="794469"/>
                </a:cubicBezTo>
                <a:cubicBezTo>
                  <a:pt x="3952262" y="836005"/>
                  <a:pt x="3885894" y="789049"/>
                  <a:pt x="3678022" y="794469"/>
                </a:cubicBezTo>
                <a:cubicBezTo>
                  <a:pt x="3470151" y="799889"/>
                  <a:pt x="3240409" y="779358"/>
                  <a:pt x="3081909" y="794469"/>
                </a:cubicBezTo>
                <a:cubicBezTo>
                  <a:pt x="2923409" y="809580"/>
                  <a:pt x="2680788" y="750128"/>
                  <a:pt x="2485795" y="794469"/>
                </a:cubicBezTo>
                <a:cubicBezTo>
                  <a:pt x="2290802" y="838810"/>
                  <a:pt x="2053611" y="737794"/>
                  <a:pt x="1889681" y="794469"/>
                </a:cubicBezTo>
                <a:cubicBezTo>
                  <a:pt x="1725751" y="851144"/>
                  <a:pt x="1401472" y="754458"/>
                  <a:pt x="1216072" y="794469"/>
                </a:cubicBezTo>
                <a:cubicBezTo>
                  <a:pt x="1030672" y="834480"/>
                  <a:pt x="953268" y="793363"/>
                  <a:pt x="774948" y="794469"/>
                </a:cubicBezTo>
                <a:cubicBezTo>
                  <a:pt x="596628" y="795575"/>
                  <a:pt x="183903" y="746117"/>
                  <a:pt x="0" y="794469"/>
                </a:cubicBezTo>
                <a:cubicBezTo>
                  <a:pt x="-2239" y="649257"/>
                  <a:pt x="24983" y="580965"/>
                  <a:pt x="0" y="413124"/>
                </a:cubicBezTo>
                <a:cubicBezTo>
                  <a:pt x="-24983" y="245283"/>
                  <a:pt x="12312" y="129497"/>
                  <a:pt x="0" y="0"/>
                </a:cubicBezTo>
                <a:close/>
              </a:path>
              <a:path w="7749480" h="794469" stroke="0" extrusionOk="0">
                <a:moveTo>
                  <a:pt x="0" y="0"/>
                </a:moveTo>
                <a:cubicBezTo>
                  <a:pt x="277343" y="-56544"/>
                  <a:pt x="423908" y="38813"/>
                  <a:pt x="596114" y="0"/>
                </a:cubicBezTo>
                <a:cubicBezTo>
                  <a:pt x="768320" y="-38813"/>
                  <a:pt x="1061338" y="53765"/>
                  <a:pt x="1269722" y="0"/>
                </a:cubicBezTo>
                <a:cubicBezTo>
                  <a:pt x="1478106" y="-53765"/>
                  <a:pt x="1714724" y="43553"/>
                  <a:pt x="2020826" y="0"/>
                </a:cubicBezTo>
                <a:cubicBezTo>
                  <a:pt x="2326928" y="-43553"/>
                  <a:pt x="2227648" y="43610"/>
                  <a:pt x="2384455" y="0"/>
                </a:cubicBezTo>
                <a:cubicBezTo>
                  <a:pt x="2541262" y="-43610"/>
                  <a:pt x="2624799" y="22267"/>
                  <a:pt x="2748085" y="0"/>
                </a:cubicBezTo>
                <a:cubicBezTo>
                  <a:pt x="2871371" y="-22267"/>
                  <a:pt x="2971846" y="47320"/>
                  <a:pt x="3189209" y="0"/>
                </a:cubicBezTo>
                <a:cubicBezTo>
                  <a:pt x="3406572" y="-47320"/>
                  <a:pt x="3629554" y="6256"/>
                  <a:pt x="3785323" y="0"/>
                </a:cubicBezTo>
                <a:cubicBezTo>
                  <a:pt x="3941092" y="-6256"/>
                  <a:pt x="4363927" y="64378"/>
                  <a:pt x="4536426" y="0"/>
                </a:cubicBezTo>
                <a:cubicBezTo>
                  <a:pt x="4708925" y="-64378"/>
                  <a:pt x="5102537" y="21581"/>
                  <a:pt x="5287530" y="0"/>
                </a:cubicBezTo>
                <a:cubicBezTo>
                  <a:pt x="5472523" y="-21581"/>
                  <a:pt x="5497688" y="25812"/>
                  <a:pt x="5651159" y="0"/>
                </a:cubicBezTo>
                <a:cubicBezTo>
                  <a:pt x="5804630" y="-25812"/>
                  <a:pt x="5892706" y="21767"/>
                  <a:pt x="6014789" y="0"/>
                </a:cubicBezTo>
                <a:cubicBezTo>
                  <a:pt x="6136872" y="-21767"/>
                  <a:pt x="6456772" y="53115"/>
                  <a:pt x="6688397" y="0"/>
                </a:cubicBezTo>
                <a:cubicBezTo>
                  <a:pt x="6920022" y="-53115"/>
                  <a:pt x="7368262" y="65316"/>
                  <a:pt x="7749480" y="0"/>
                </a:cubicBezTo>
                <a:cubicBezTo>
                  <a:pt x="7779623" y="99262"/>
                  <a:pt x="7725256" y="231872"/>
                  <a:pt x="7749480" y="397235"/>
                </a:cubicBezTo>
                <a:cubicBezTo>
                  <a:pt x="7773704" y="562598"/>
                  <a:pt x="7728735" y="703924"/>
                  <a:pt x="7749480" y="794469"/>
                </a:cubicBezTo>
                <a:cubicBezTo>
                  <a:pt x="7555470" y="855774"/>
                  <a:pt x="7317518" y="729615"/>
                  <a:pt x="7153366" y="794469"/>
                </a:cubicBezTo>
                <a:cubicBezTo>
                  <a:pt x="6989214" y="859323"/>
                  <a:pt x="6896083" y="766699"/>
                  <a:pt x="6789737" y="794469"/>
                </a:cubicBezTo>
                <a:cubicBezTo>
                  <a:pt x="6683391" y="822239"/>
                  <a:pt x="6535017" y="754515"/>
                  <a:pt x="6426107" y="794469"/>
                </a:cubicBezTo>
                <a:cubicBezTo>
                  <a:pt x="6317197" y="834423"/>
                  <a:pt x="6043586" y="744788"/>
                  <a:pt x="5907488" y="794469"/>
                </a:cubicBezTo>
                <a:cubicBezTo>
                  <a:pt x="5771390" y="844150"/>
                  <a:pt x="5479084" y="732582"/>
                  <a:pt x="5233880" y="794469"/>
                </a:cubicBezTo>
                <a:cubicBezTo>
                  <a:pt x="4988676" y="856356"/>
                  <a:pt x="4971650" y="772404"/>
                  <a:pt x="4792755" y="794469"/>
                </a:cubicBezTo>
                <a:cubicBezTo>
                  <a:pt x="4613860" y="816534"/>
                  <a:pt x="4434576" y="739141"/>
                  <a:pt x="4274136" y="794469"/>
                </a:cubicBezTo>
                <a:cubicBezTo>
                  <a:pt x="4113696" y="849797"/>
                  <a:pt x="3879779" y="744463"/>
                  <a:pt x="3523033" y="794469"/>
                </a:cubicBezTo>
                <a:cubicBezTo>
                  <a:pt x="3166287" y="844475"/>
                  <a:pt x="3181083" y="776325"/>
                  <a:pt x="2849424" y="794469"/>
                </a:cubicBezTo>
                <a:cubicBezTo>
                  <a:pt x="2517765" y="812613"/>
                  <a:pt x="2588563" y="767896"/>
                  <a:pt x="2408300" y="794469"/>
                </a:cubicBezTo>
                <a:cubicBezTo>
                  <a:pt x="2228037" y="821042"/>
                  <a:pt x="2207531" y="757783"/>
                  <a:pt x="2044670" y="794469"/>
                </a:cubicBezTo>
                <a:cubicBezTo>
                  <a:pt x="1881809" y="831155"/>
                  <a:pt x="1643625" y="737107"/>
                  <a:pt x="1448557" y="794469"/>
                </a:cubicBezTo>
                <a:cubicBezTo>
                  <a:pt x="1253489" y="851831"/>
                  <a:pt x="1103699" y="755286"/>
                  <a:pt x="852443" y="794469"/>
                </a:cubicBezTo>
                <a:cubicBezTo>
                  <a:pt x="601187" y="833652"/>
                  <a:pt x="375074" y="784631"/>
                  <a:pt x="0" y="794469"/>
                </a:cubicBezTo>
                <a:cubicBezTo>
                  <a:pt x="-19988" y="681786"/>
                  <a:pt x="43983" y="556177"/>
                  <a:pt x="0" y="397235"/>
                </a:cubicBezTo>
                <a:cubicBezTo>
                  <a:pt x="-43983" y="238293"/>
                  <a:pt x="41298" y="145869"/>
                  <a:pt x="0" y="0"/>
                </a:cubicBezTo>
                <a:close/>
              </a:path>
            </a:pathLst>
          </a:custGeom>
          <a:solidFill>
            <a:schemeClr val="bg2">
              <a:lumMod val="25000"/>
            </a:schemeClr>
          </a:solidFill>
          <a:ln>
            <a:solidFill>
              <a:schemeClr val="bg2">
                <a:lumMod val="25000"/>
              </a:schemeClr>
            </a:solidFill>
            <a:extLst>
              <a:ext uri="{C807C97D-BFC1-408E-A445-0C87EB9F89A2}">
                <ask:lineSketchStyleProps xmlns:ask="http://schemas.microsoft.com/office/drawing/2018/sketchyshapes" sd="3587394051">
                  <ask:type>
                    <ask:lineSketchScribble/>
                  </ask:type>
                </ask:lineSketchStyleProps>
              </a:ext>
            </a:extLst>
          </a:ln>
        </p:spPr>
        <p:txBody>
          <a:bodyPr>
            <a:noAutofit/>
          </a:bodyPr>
          <a:lstStyle/>
          <a:p>
            <a:r>
              <a:rPr lang="nl-NL" sz="4800" dirty="0" err="1">
                <a:solidFill>
                  <a:schemeClr val="bg1"/>
                </a:solidFill>
                <a:latin typeface="Agency FB" panose="020B0503020202020204" pitchFamily="34" charset="0"/>
              </a:rPr>
              <a:t>Endangered</a:t>
            </a:r>
            <a:r>
              <a:rPr lang="nl-NL" sz="4800" dirty="0">
                <a:solidFill>
                  <a:schemeClr val="bg1"/>
                </a:solidFill>
                <a:latin typeface="Agency FB" panose="020B0503020202020204" pitchFamily="34" charset="0"/>
              </a:rPr>
              <a:t> </a:t>
            </a:r>
            <a:r>
              <a:rPr lang="nl-NL" sz="4800" dirty="0" err="1">
                <a:solidFill>
                  <a:schemeClr val="bg1"/>
                </a:solidFill>
                <a:latin typeface="Agency FB" panose="020B0503020202020204" pitchFamily="34" charset="0"/>
              </a:rPr>
              <a:t>animals</a:t>
            </a:r>
            <a:r>
              <a:rPr lang="nl-NL" sz="4800" dirty="0">
                <a:solidFill>
                  <a:schemeClr val="bg1"/>
                </a:solidFill>
                <a:latin typeface="Agency FB" panose="020B0503020202020204" pitchFamily="34" charset="0"/>
              </a:rPr>
              <a:t> in </a:t>
            </a:r>
            <a:r>
              <a:rPr lang="nl-NL" sz="4800" dirty="0" err="1">
                <a:solidFill>
                  <a:schemeClr val="bg1"/>
                </a:solidFill>
                <a:latin typeface="Agency FB" panose="020B0503020202020204" pitchFamily="34" charset="0"/>
              </a:rPr>
              <a:t>the</a:t>
            </a:r>
            <a:r>
              <a:rPr lang="nl-NL" sz="4800" dirty="0">
                <a:solidFill>
                  <a:schemeClr val="bg1"/>
                </a:solidFill>
                <a:latin typeface="Agency FB" panose="020B0503020202020204" pitchFamily="34" charset="0"/>
              </a:rPr>
              <a:t> Netherlands</a:t>
            </a:r>
          </a:p>
        </p:txBody>
      </p:sp>
      <p:sp>
        <p:nvSpPr>
          <p:cNvPr id="7" name="Tekstvak 6">
            <a:extLst>
              <a:ext uri="{FF2B5EF4-FFF2-40B4-BE49-F238E27FC236}">
                <a16:creationId xmlns:a16="http://schemas.microsoft.com/office/drawing/2014/main" id="{09F6BAD3-2CCF-401A-A0F6-F9170E584B98}"/>
              </a:ext>
            </a:extLst>
          </p:cNvPr>
          <p:cNvSpPr txBox="1"/>
          <p:nvPr/>
        </p:nvSpPr>
        <p:spPr>
          <a:xfrm>
            <a:off x="467544" y="2204864"/>
            <a:ext cx="6156684" cy="4247317"/>
          </a:xfrm>
          <a:prstGeom prst="rect">
            <a:avLst/>
          </a:prstGeom>
          <a:solidFill>
            <a:schemeClr val="bg1"/>
          </a:solidFill>
        </p:spPr>
        <p:txBody>
          <a:bodyPr wrap="square" rtlCol="0">
            <a:spAutoFit/>
          </a:bodyPr>
          <a:lstStyle/>
          <a:p>
            <a:r>
              <a:rPr lang="en-US" dirty="0"/>
              <a:t>The otter</a:t>
            </a:r>
          </a:p>
          <a:p>
            <a:r>
              <a:rPr lang="en-US" dirty="0"/>
              <a:t>Otters are predators. With their elongated body and small, short legs, they mainly hunt fish. There are webbed feet. That is so easy in the water. In 1988 the last otter in the Netherlands was run over in Friesland. Polluted water, cars, hunting and the cultivation of banks had caused the otter to become extinct in the Netherlands. Soon after the death of the last otter, plans were made to reintroduce it to our country. Several nature reserves were made “</a:t>
            </a:r>
            <a:r>
              <a:rPr lang="en-US" dirty="0" err="1"/>
              <a:t>otterproof</a:t>
            </a:r>
            <a:r>
              <a:rPr lang="en-US" dirty="0"/>
              <a:t>” and in 2002 a number of otters from Latvia and Belarus were released in De </a:t>
            </a:r>
            <a:r>
              <a:rPr lang="en-US" dirty="0" err="1"/>
              <a:t>Weerribben</a:t>
            </a:r>
            <a:r>
              <a:rPr lang="en-US" dirty="0"/>
              <a:t> National Park in </a:t>
            </a:r>
            <a:r>
              <a:rPr lang="en-US" dirty="0" err="1"/>
              <a:t>Overijssel</a:t>
            </a:r>
            <a:r>
              <a:rPr lang="en-US" dirty="0"/>
              <a:t>. Initially with little success, because a large number of the released otters were killed. But now six years later, things are going in the right direction. Recently, about 35 wild otters have been counted in the release areas, and more than have been released.</a:t>
            </a:r>
            <a:endParaRPr lang="nl-NL" dirty="0"/>
          </a:p>
        </p:txBody>
      </p:sp>
      <p:pic>
        <p:nvPicPr>
          <p:cNvPr id="8" name="Afbeelding 7">
            <a:extLst>
              <a:ext uri="{FF2B5EF4-FFF2-40B4-BE49-F238E27FC236}">
                <a16:creationId xmlns:a16="http://schemas.microsoft.com/office/drawing/2014/main" id="{4F1DEC2E-FC91-4F86-85F1-3FA1A201A426}"/>
              </a:ext>
            </a:extLst>
          </p:cNvPr>
          <p:cNvPicPr>
            <a:picLocks noChangeAspect="1"/>
          </p:cNvPicPr>
          <p:nvPr/>
        </p:nvPicPr>
        <p:blipFill>
          <a:blip r:embed="rId2"/>
          <a:stretch>
            <a:fillRect/>
          </a:stretch>
        </p:blipFill>
        <p:spPr>
          <a:xfrm>
            <a:off x="6736511" y="2204864"/>
            <a:ext cx="2423424" cy="3888432"/>
          </a:xfrm>
          <a:prstGeom prst="rect">
            <a:avLst/>
          </a:prstGeom>
        </p:spPr>
      </p:pic>
    </p:spTree>
    <p:extLst>
      <p:ext uri="{BB962C8B-B14F-4D97-AF65-F5344CB8AC3E}">
        <p14:creationId xmlns:p14="http://schemas.microsoft.com/office/powerpoint/2010/main" val="3325021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vak 6">
            <a:extLst>
              <a:ext uri="{FF2B5EF4-FFF2-40B4-BE49-F238E27FC236}">
                <a16:creationId xmlns:a16="http://schemas.microsoft.com/office/drawing/2014/main" id="{09F6BAD3-2CCF-401A-A0F6-F9170E584B98}"/>
              </a:ext>
            </a:extLst>
          </p:cNvPr>
          <p:cNvSpPr txBox="1"/>
          <p:nvPr/>
        </p:nvSpPr>
        <p:spPr>
          <a:xfrm>
            <a:off x="90123" y="1443841"/>
            <a:ext cx="8963753" cy="3970318"/>
          </a:xfrm>
          <a:prstGeom prst="rect">
            <a:avLst/>
          </a:prstGeom>
          <a:solidFill>
            <a:schemeClr val="bg1"/>
          </a:solidFill>
        </p:spPr>
        <p:txBody>
          <a:bodyPr wrap="square" rtlCol="0">
            <a:spAutoFit/>
          </a:bodyPr>
          <a:lstStyle/>
          <a:p>
            <a:r>
              <a:rPr lang="en-US" dirty="0"/>
              <a:t>Wild cat</a:t>
            </a:r>
          </a:p>
          <a:p>
            <a:r>
              <a:rPr lang="en-US" dirty="0"/>
              <a:t>Is the wild cat back in the Netherlands? Opinions are divided on this. It is certain that there were three official sightings between 1999 and 2004. Unofficial observations run to well over a hundred, but they don't apply to science. It can also be a feral domestic cat and to be sure, DNA tests must therefore be taken. A large population of wild cats lives in Germany, about 20 kilometers from the border with the Netherlands. So it seems that these cats make trips to our country. Now that the wild cat is being observed in the Netherlands again, this has a number of consequences for nature management in our country. Feral house cats with a tabby coat should no longer be shot by hunters, as it may be a feral cat. The wild cat looks a lot like the striped tabby house, garden and kitchen cat. A mistake is therefore quickly made. Even though the wild cat looks the same at first sight, it is really a different animal. For example, the head of the wild cat is wider, it has white whiskers and a shorter tail. Wild cats cannot be tamed and therefore cannot be kept as pets. The wild cat has disappeared from the Netherlands since Roman times, probably due to deforestation and hunting.</a:t>
            </a:r>
            <a:endParaRPr lang="nl-NL" dirty="0"/>
          </a:p>
        </p:txBody>
      </p:sp>
      <p:sp>
        <p:nvSpPr>
          <p:cNvPr id="6" name="Titel 1">
            <a:extLst>
              <a:ext uri="{FF2B5EF4-FFF2-40B4-BE49-F238E27FC236}">
                <a16:creationId xmlns:a16="http://schemas.microsoft.com/office/drawing/2014/main" id="{2946977F-11B4-44BF-BEF9-CF5317D1B8A5}"/>
              </a:ext>
            </a:extLst>
          </p:cNvPr>
          <p:cNvSpPr txBox="1">
            <a:spLocks/>
          </p:cNvSpPr>
          <p:nvPr/>
        </p:nvSpPr>
        <p:spPr>
          <a:xfrm>
            <a:off x="697260" y="548680"/>
            <a:ext cx="7749480" cy="794469"/>
          </a:xfrm>
          <a:custGeom>
            <a:avLst/>
            <a:gdLst>
              <a:gd name="connsiteX0" fmla="*/ 0 w 7749480"/>
              <a:gd name="connsiteY0" fmla="*/ 0 h 794469"/>
              <a:gd name="connsiteX1" fmla="*/ 596114 w 7749480"/>
              <a:gd name="connsiteY1" fmla="*/ 0 h 794469"/>
              <a:gd name="connsiteX2" fmla="*/ 1347217 w 7749480"/>
              <a:gd name="connsiteY2" fmla="*/ 0 h 794469"/>
              <a:gd name="connsiteX3" fmla="*/ 2098321 w 7749480"/>
              <a:gd name="connsiteY3" fmla="*/ 0 h 794469"/>
              <a:gd name="connsiteX4" fmla="*/ 2461950 w 7749480"/>
              <a:gd name="connsiteY4" fmla="*/ 0 h 794469"/>
              <a:gd name="connsiteX5" fmla="*/ 2825580 w 7749480"/>
              <a:gd name="connsiteY5" fmla="*/ 0 h 794469"/>
              <a:gd name="connsiteX6" fmla="*/ 3344199 w 7749480"/>
              <a:gd name="connsiteY6" fmla="*/ 0 h 794469"/>
              <a:gd name="connsiteX7" fmla="*/ 3707828 w 7749480"/>
              <a:gd name="connsiteY7" fmla="*/ 0 h 794469"/>
              <a:gd name="connsiteX8" fmla="*/ 4381437 w 7749480"/>
              <a:gd name="connsiteY8" fmla="*/ 0 h 794469"/>
              <a:gd name="connsiteX9" fmla="*/ 4900056 w 7749480"/>
              <a:gd name="connsiteY9" fmla="*/ 0 h 794469"/>
              <a:gd name="connsiteX10" fmla="*/ 5573664 w 7749480"/>
              <a:gd name="connsiteY10" fmla="*/ 0 h 794469"/>
              <a:gd name="connsiteX11" fmla="*/ 6014789 w 7749480"/>
              <a:gd name="connsiteY11" fmla="*/ 0 h 794469"/>
              <a:gd name="connsiteX12" fmla="*/ 6533408 w 7749480"/>
              <a:gd name="connsiteY12" fmla="*/ 0 h 794469"/>
              <a:gd name="connsiteX13" fmla="*/ 6974532 w 7749480"/>
              <a:gd name="connsiteY13" fmla="*/ 0 h 794469"/>
              <a:gd name="connsiteX14" fmla="*/ 7749480 w 7749480"/>
              <a:gd name="connsiteY14" fmla="*/ 0 h 794469"/>
              <a:gd name="connsiteX15" fmla="*/ 7749480 w 7749480"/>
              <a:gd name="connsiteY15" fmla="*/ 405179 h 794469"/>
              <a:gd name="connsiteX16" fmla="*/ 7749480 w 7749480"/>
              <a:gd name="connsiteY16" fmla="*/ 794469 h 794469"/>
              <a:gd name="connsiteX17" fmla="*/ 7385851 w 7749480"/>
              <a:gd name="connsiteY17" fmla="*/ 794469 h 794469"/>
              <a:gd name="connsiteX18" fmla="*/ 7022221 w 7749480"/>
              <a:gd name="connsiteY18" fmla="*/ 794469 h 794469"/>
              <a:gd name="connsiteX19" fmla="*/ 6271118 w 7749480"/>
              <a:gd name="connsiteY19" fmla="*/ 794469 h 794469"/>
              <a:gd name="connsiteX20" fmla="*/ 5752499 w 7749480"/>
              <a:gd name="connsiteY20" fmla="*/ 794469 h 794469"/>
              <a:gd name="connsiteX21" fmla="*/ 5233880 w 7749480"/>
              <a:gd name="connsiteY21" fmla="*/ 794469 h 794469"/>
              <a:gd name="connsiteX22" fmla="*/ 4482776 w 7749480"/>
              <a:gd name="connsiteY22" fmla="*/ 794469 h 794469"/>
              <a:gd name="connsiteX23" fmla="*/ 4119147 w 7749480"/>
              <a:gd name="connsiteY23" fmla="*/ 794469 h 794469"/>
              <a:gd name="connsiteX24" fmla="*/ 3678022 w 7749480"/>
              <a:gd name="connsiteY24" fmla="*/ 794469 h 794469"/>
              <a:gd name="connsiteX25" fmla="*/ 3081909 w 7749480"/>
              <a:gd name="connsiteY25" fmla="*/ 794469 h 794469"/>
              <a:gd name="connsiteX26" fmla="*/ 2485795 w 7749480"/>
              <a:gd name="connsiteY26" fmla="*/ 794469 h 794469"/>
              <a:gd name="connsiteX27" fmla="*/ 1889681 w 7749480"/>
              <a:gd name="connsiteY27" fmla="*/ 794469 h 794469"/>
              <a:gd name="connsiteX28" fmla="*/ 1216072 w 7749480"/>
              <a:gd name="connsiteY28" fmla="*/ 794469 h 794469"/>
              <a:gd name="connsiteX29" fmla="*/ 774948 w 7749480"/>
              <a:gd name="connsiteY29" fmla="*/ 794469 h 794469"/>
              <a:gd name="connsiteX30" fmla="*/ 0 w 7749480"/>
              <a:gd name="connsiteY30" fmla="*/ 794469 h 794469"/>
              <a:gd name="connsiteX31" fmla="*/ 0 w 7749480"/>
              <a:gd name="connsiteY31" fmla="*/ 413124 h 794469"/>
              <a:gd name="connsiteX32" fmla="*/ 0 w 7749480"/>
              <a:gd name="connsiteY32" fmla="*/ 0 h 794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7749480" h="794469" fill="none" extrusionOk="0">
                <a:moveTo>
                  <a:pt x="0" y="0"/>
                </a:moveTo>
                <a:cubicBezTo>
                  <a:pt x="150115" y="-2376"/>
                  <a:pt x="344898" y="27480"/>
                  <a:pt x="596114" y="0"/>
                </a:cubicBezTo>
                <a:cubicBezTo>
                  <a:pt x="847330" y="-27480"/>
                  <a:pt x="1020046" y="72809"/>
                  <a:pt x="1347217" y="0"/>
                </a:cubicBezTo>
                <a:cubicBezTo>
                  <a:pt x="1674388" y="-72809"/>
                  <a:pt x="1857460" y="26327"/>
                  <a:pt x="2098321" y="0"/>
                </a:cubicBezTo>
                <a:cubicBezTo>
                  <a:pt x="2339182" y="-26327"/>
                  <a:pt x="2340364" y="14919"/>
                  <a:pt x="2461950" y="0"/>
                </a:cubicBezTo>
                <a:cubicBezTo>
                  <a:pt x="2583536" y="-14919"/>
                  <a:pt x="2711001" y="13638"/>
                  <a:pt x="2825580" y="0"/>
                </a:cubicBezTo>
                <a:cubicBezTo>
                  <a:pt x="2940159" y="-13638"/>
                  <a:pt x="3175173" y="23626"/>
                  <a:pt x="3344199" y="0"/>
                </a:cubicBezTo>
                <a:cubicBezTo>
                  <a:pt x="3513225" y="-23626"/>
                  <a:pt x="3601620" y="39427"/>
                  <a:pt x="3707828" y="0"/>
                </a:cubicBezTo>
                <a:cubicBezTo>
                  <a:pt x="3814036" y="-39427"/>
                  <a:pt x="4209351" y="15323"/>
                  <a:pt x="4381437" y="0"/>
                </a:cubicBezTo>
                <a:cubicBezTo>
                  <a:pt x="4553523" y="-15323"/>
                  <a:pt x="4708827" y="51337"/>
                  <a:pt x="4900056" y="0"/>
                </a:cubicBezTo>
                <a:cubicBezTo>
                  <a:pt x="5091285" y="-51337"/>
                  <a:pt x="5408309" y="56726"/>
                  <a:pt x="5573664" y="0"/>
                </a:cubicBezTo>
                <a:cubicBezTo>
                  <a:pt x="5739019" y="-56726"/>
                  <a:pt x="5869201" y="29530"/>
                  <a:pt x="6014789" y="0"/>
                </a:cubicBezTo>
                <a:cubicBezTo>
                  <a:pt x="6160377" y="-29530"/>
                  <a:pt x="6360244" y="15208"/>
                  <a:pt x="6533408" y="0"/>
                </a:cubicBezTo>
                <a:cubicBezTo>
                  <a:pt x="6706572" y="-15208"/>
                  <a:pt x="6812019" y="9379"/>
                  <a:pt x="6974532" y="0"/>
                </a:cubicBezTo>
                <a:cubicBezTo>
                  <a:pt x="7137045" y="-9379"/>
                  <a:pt x="7540018" y="90231"/>
                  <a:pt x="7749480" y="0"/>
                </a:cubicBezTo>
                <a:cubicBezTo>
                  <a:pt x="7755546" y="102262"/>
                  <a:pt x="7739756" y="242239"/>
                  <a:pt x="7749480" y="405179"/>
                </a:cubicBezTo>
                <a:cubicBezTo>
                  <a:pt x="7759204" y="568119"/>
                  <a:pt x="7724170" y="700484"/>
                  <a:pt x="7749480" y="794469"/>
                </a:cubicBezTo>
                <a:cubicBezTo>
                  <a:pt x="7597240" y="837937"/>
                  <a:pt x="7464988" y="764424"/>
                  <a:pt x="7385851" y="794469"/>
                </a:cubicBezTo>
                <a:cubicBezTo>
                  <a:pt x="7306714" y="824514"/>
                  <a:pt x="7158764" y="763825"/>
                  <a:pt x="7022221" y="794469"/>
                </a:cubicBezTo>
                <a:cubicBezTo>
                  <a:pt x="6885678" y="825113"/>
                  <a:pt x="6497547" y="751693"/>
                  <a:pt x="6271118" y="794469"/>
                </a:cubicBezTo>
                <a:cubicBezTo>
                  <a:pt x="6044689" y="837245"/>
                  <a:pt x="5974665" y="758188"/>
                  <a:pt x="5752499" y="794469"/>
                </a:cubicBezTo>
                <a:cubicBezTo>
                  <a:pt x="5530333" y="830750"/>
                  <a:pt x="5491507" y="762856"/>
                  <a:pt x="5233880" y="794469"/>
                </a:cubicBezTo>
                <a:cubicBezTo>
                  <a:pt x="4976253" y="826082"/>
                  <a:pt x="4638177" y="758391"/>
                  <a:pt x="4482776" y="794469"/>
                </a:cubicBezTo>
                <a:cubicBezTo>
                  <a:pt x="4327375" y="830547"/>
                  <a:pt x="4286032" y="752933"/>
                  <a:pt x="4119147" y="794469"/>
                </a:cubicBezTo>
                <a:cubicBezTo>
                  <a:pt x="3952262" y="836005"/>
                  <a:pt x="3885894" y="789049"/>
                  <a:pt x="3678022" y="794469"/>
                </a:cubicBezTo>
                <a:cubicBezTo>
                  <a:pt x="3470151" y="799889"/>
                  <a:pt x="3240409" y="779358"/>
                  <a:pt x="3081909" y="794469"/>
                </a:cubicBezTo>
                <a:cubicBezTo>
                  <a:pt x="2923409" y="809580"/>
                  <a:pt x="2680788" y="750128"/>
                  <a:pt x="2485795" y="794469"/>
                </a:cubicBezTo>
                <a:cubicBezTo>
                  <a:pt x="2290802" y="838810"/>
                  <a:pt x="2053611" y="737794"/>
                  <a:pt x="1889681" y="794469"/>
                </a:cubicBezTo>
                <a:cubicBezTo>
                  <a:pt x="1725751" y="851144"/>
                  <a:pt x="1401472" y="754458"/>
                  <a:pt x="1216072" y="794469"/>
                </a:cubicBezTo>
                <a:cubicBezTo>
                  <a:pt x="1030672" y="834480"/>
                  <a:pt x="953268" y="793363"/>
                  <a:pt x="774948" y="794469"/>
                </a:cubicBezTo>
                <a:cubicBezTo>
                  <a:pt x="596628" y="795575"/>
                  <a:pt x="183903" y="746117"/>
                  <a:pt x="0" y="794469"/>
                </a:cubicBezTo>
                <a:cubicBezTo>
                  <a:pt x="-2239" y="649257"/>
                  <a:pt x="24983" y="580965"/>
                  <a:pt x="0" y="413124"/>
                </a:cubicBezTo>
                <a:cubicBezTo>
                  <a:pt x="-24983" y="245283"/>
                  <a:pt x="12312" y="129497"/>
                  <a:pt x="0" y="0"/>
                </a:cubicBezTo>
                <a:close/>
              </a:path>
              <a:path w="7749480" h="794469" stroke="0" extrusionOk="0">
                <a:moveTo>
                  <a:pt x="0" y="0"/>
                </a:moveTo>
                <a:cubicBezTo>
                  <a:pt x="277343" y="-56544"/>
                  <a:pt x="423908" y="38813"/>
                  <a:pt x="596114" y="0"/>
                </a:cubicBezTo>
                <a:cubicBezTo>
                  <a:pt x="768320" y="-38813"/>
                  <a:pt x="1061338" y="53765"/>
                  <a:pt x="1269722" y="0"/>
                </a:cubicBezTo>
                <a:cubicBezTo>
                  <a:pt x="1478106" y="-53765"/>
                  <a:pt x="1714724" y="43553"/>
                  <a:pt x="2020826" y="0"/>
                </a:cubicBezTo>
                <a:cubicBezTo>
                  <a:pt x="2326928" y="-43553"/>
                  <a:pt x="2227648" y="43610"/>
                  <a:pt x="2384455" y="0"/>
                </a:cubicBezTo>
                <a:cubicBezTo>
                  <a:pt x="2541262" y="-43610"/>
                  <a:pt x="2624799" y="22267"/>
                  <a:pt x="2748085" y="0"/>
                </a:cubicBezTo>
                <a:cubicBezTo>
                  <a:pt x="2871371" y="-22267"/>
                  <a:pt x="2971846" y="47320"/>
                  <a:pt x="3189209" y="0"/>
                </a:cubicBezTo>
                <a:cubicBezTo>
                  <a:pt x="3406572" y="-47320"/>
                  <a:pt x="3629554" y="6256"/>
                  <a:pt x="3785323" y="0"/>
                </a:cubicBezTo>
                <a:cubicBezTo>
                  <a:pt x="3941092" y="-6256"/>
                  <a:pt x="4363927" y="64378"/>
                  <a:pt x="4536426" y="0"/>
                </a:cubicBezTo>
                <a:cubicBezTo>
                  <a:pt x="4708925" y="-64378"/>
                  <a:pt x="5102537" y="21581"/>
                  <a:pt x="5287530" y="0"/>
                </a:cubicBezTo>
                <a:cubicBezTo>
                  <a:pt x="5472523" y="-21581"/>
                  <a:pt x="5497688" y="25812"/>
                  <a:pt x="5651159" y="0"/>
                </a:cubicBezTo>
                <a:cubicBezTo>
                  <a:pt x="5804630" y="-25812"/>
                  <a:pt x="5892706" y="21767"/>
                  <a:pt x="6014789" y="0"/>
                </a:cubicBezTo>
                <a:cubicBezTo>
                  <a:pt x="6136872" y="-21767"/>
                  <a:pt x="6456772" y="53115"/>
                  <a:pt x="6688397" y="0"/>
                </a:cubicBezTo>
                <a:cubicBezTo>
                  <a:pt x="6920022" y="-53115"/>
                  <a:pt x="7368262" y="65316"/>
                  <a:pt x="7749480" y="0"/>
                </a:cubicBezTo>
                <a:cubicBezTo>
                  <a:pt x="7779623" y="99262"/>
                  <a:pt x="7725256" y="231872"/>
                  <a:pt x="7749480" y="397235"/>
                </a:cubicBezTo>
                <a:cubicBezTo>
                  <a:pt x="7773704" y="562598"/>
                  <a:pt x="7728735" y="703924"/>
                  <a:pt x="7749480" y="794469"/>
                </a:cubicBezTo>
                <a:cubicBezTo>
                  <a:pt x="7555470" y="855774"/>
                  <a:pt x="7317518" y="729615"/>
                  <a:pt x="7153366" y="794469"/>
                </a:cubicBezTo>
                <a:cubicBezTo>
                  <a:pt x="6989214" y="859323"/>
                  <a:pt x="6896083" y="766699"/>
                  <a:pt x="6789737" y="794469"/>
                </a:cubicBezTo>
                <a:cubicBezTo>
                  <a:pt x="6683391" y="822239"/>
                  <a:pt x="6535017" y="754515"/>
                  <a:pt x="6426107" y="794469"/>
                </a:cubicBezTo>
                <a:cubicBezTo>
                  <a:pt x="6317197" y="834423"/>
                  <a:pt x="6043586" y="744788"/>
                  <a:pt x="5907488" y="794469"/>
                </a:cubicBezTo>
                <a:cubicBezTo>
                  <a:pt x="5771390" y="844150"/>
                  <a:pt x="5479084" y="732582"/>
                  <a:pt x="5233880" y="794469"/>
                </a:cubicBezTo>
                <a:cubicBezTo>
                  <a:pt x="4988676" y="856356"/>
                  <a:pt x="4971650" y="772404"/>
                  <a:pt x="4792755" y="794469"/>
                </a:cubicBezTo>
                <a:cubicBezTo>
                  <a:pt x="4613860" y="816534"/>
                  <a:pt x="4434576" y="739141"/>
                  <a:pt x="4274136" y="794469"/>
                </a:cubicBezTo>
                <a:cubicBezTo>
                  <a:pt x="4113696" y="849797"/>
                  <a:pt x="3879779" y="744463"/>
                  <a:pt x="3523033" y="794469"/>
                </a:cubicBezTo>
                <a:cubicBezTo>
                  <a:pt x="3166287" y="844475"/>
                  <a:pt x="3181083" y="776325"/>
                  <a:pt x="2849424" y="794469"/>
                </a:cubicBezTo>
                <a:cubicBezTo>
                  <a:pt x="2517765" y="812613"/>
                  <a:pt x="2588563" y="767896"/>
                  <a:pt x="2408300" y="794469"/>
                </a:cubicBezTo>
                <a:cubicBezTo>
                  <a:pt x="2228037" y="821042"/>
                  <a:pt x="2207531" y="757783"/>
                  <a:pt x="2044670" y="794469"/>
                </a:cubicBezTo>
                <a:cubicBezTo>
                  <a:pt x="1881809" y="831155"/>
                  <a:pt x="1643625" y="737107"/>
                  <a:pt x="1448557" y="794469"/>
                </a:cubicBezTo>
                <a:cubicBezTo>
                  <a:pt x="1253489" y="851831"/>
                  <a:pt x="1103699" y="755286"/>
                  <a:pt x="852443" y="794469"/>
                </a:cubicBezTo>
                <a:cubicBezTo>
                  <a:pt x="601187" y="833652"/>
                  <a:pt x="375074" y="784631"/>
                  <a:pt x="0" y="794469"/>
                </a:cubicBezTo>
                <a:cubicBezTo>
                  <a:pt x="-19988" y="681786"/>
                  <a:pt x="43983" y="556177"/>
                  <a:pt x="0" y="397235"/>
                </a:cubicBezTo>
                <a:cubicBezTo>
                  <a:pt x="-43983" y="238293"/>
                  <a:pt x="41298" y="145869"/>
                  <a:pt x="0" y="0"/>
                </a:cubicBezTo>
                <a:close/>
              </a:path>
            </a:pathLst>
          </a:custGeom>
          <a:solidFill>
            <a:schemeClr val="bg2">
              <a:lumMod val="25000"/>
            </a:schemeClr>
          </a:solidFill>
          <a:ln>
            <a:solidFill>
              <a:schemeClr val="bg2">
                <a:lumMod val="25000"/>
              </a:schemeClr>
            </a:solidFill>
            <a:extLst>
              <a:ext uri="{C807C97D-BFC1-408E-A445-0C87EB9F89A2}">
                <ask:lineSketchStyleProps xmlns:ask="http://schemas.microsoft.com/office/drawing/2018/sketchyshapes" sd="3587394051">
                  <a:prstGeom prst="rect">
                    <a:avLst/>
                  </a:prstGeom>
                  <ask:type>
                    <ask:lineSketchScribble/>
                  </ask:type>
                </ask:lineSketchStyleProps>
              </a:ext>
            </a:extLst>
          </a:ln>
        </p:spPr>
        <p:txBody>
          <a:bodyPr vert="horz" lIns="91440" tIns="45720" rIns="91440" bIns="45720" rtlCol="0" anchor="b">
            <a:noAutofit/>
          </a:bodyPr>
          <a:lstStyle>
            <a:lvl1pPr algn="ctr" defTabSz="914400" rtl="0" eaLnBrk="1" latinLnBrk="0" hangingPunct="1">
              <a:spcBef>
                <a:spcPct val="0"/>
              </a:spcBef>
              <a:buNone/>
              <a:defRPr sz="6000" kern="1200">
                <a:solidFill>
                  <a:schemeClr val="tx1"/>
                </a:solidFill>
                <a:latin typeface="+mj-lt"/>
                <a:ea typeface="+mj-ea"/>
                <a:cs typeface="+mj-cs"/>
              </a:defRPr>
            </a:lvl1pPr>
          </a:lstStyle>
          <a:p>
            <a:r>
              <a:rPr lang="nl-NL" sz="4800">
                <a:solidFill>
                  <a:schemeClr val="bg1"/>
                </a:solidFill>
                <a:latin typeface="Agency FB" panose="020B0503020202020204" pitchFamily="34" charset="0"/>
              </a:rPr>
              <a:t>Endangered animals in the Netherlands</a:t>
            </a:r>
            <a:endParaRPr lang="nl-NL" sz="4800" dirty="0">
              <a:solidFill>
                <a:schemeClr val="bg1"/>
              </a:solidFill>
              <a:latin typeface="Agency FB" panose="020B0503020202020204" pitchFamily="34" charset="0"/>
            </a:endParaRPr>
          </a:p>
        </p:txBody>
      </p:sp>
      <p:pic>
        <p:nvPicPr>
          <p:cNvPr id="5" name="Afbeelding 4">
            <a:extLst>
              <a:ext uri="{FF2B5EF4-FFF2-40B4-BE49-F238E27FC236}">
                <a16:creationId xmlns:a16="http://schemas.microsoft.com/office/drawing/2014/main" id="{068B5931-0B8D-49A8-9A39-EE4CB4C5E831}"/>
              </a:ext>
            </a:extLst>
          </p:cNvPr>
          <p:cNvPicPr>
            <a:picLocks noChangeAspect="1"/>
          </p:cNvPicPr>
          <p:nvPr/>
        </p:nvPicPr>
        <p:blipFill>
          <a:blip r:embed="rId2"/>
          <a:stretch>
            <a:fillRect/>
          </a:stretch>
        </p:blipFill>
        <p:spPr>
          <a:xfrm>
            <a:off x="5940152" y="5087576"/>
            <a:ext cx="3240360" cy="1797808"/>
          </a:xfrm>
          <a:prstGeom prst="rect">
            <a:avLst/>
          </a:prstGeom>
        </p:spPr>
      </p:pic>
    </p:spTree>
    <p:extLst>
      <p:ext uri="{BB962C8B-B14F-4D97-AF65-F5344CB8AC3E}">
        <p14:creationId xmlns:p14="http://schemas.microsoft.com/office/powerpoint/2010/main" val="15730792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vak 6">
            <a:extLst>
              <a:ext uri="{FF2B5EF4-FFF2-40B4-BE49-F238E27FC236}">
                <a16:creationId xmlns:a16="http://schemas.microsoft.com/office/drawing/2014/main" id="{09F6BAD3-2CCF-401A-A0F6-F9170E584B98}"/>
              </a:ext>
            </a:extLst>
          </p:cNvPr>
          <p:cNvSpPr txBox="1"/>
          <p:nvPr/>
        </p:nvSpPr>
        <p:spPr>
          <a:xfrm>
            <a:off x="431540" y="1844824"/>
            <a:ext cx="8280920" cy="2862322"/>
          </a:xfrm>
          <a:prstGeom prst="rect">
            <a:avLst/>
          </a:prstGeom>
          <a:solidFill>
            <a:schemeClr val="bg1"/>
          </a:solidFill>
        </p:spPr>
        <p:txBody>
          <a:bodyPr wrap="square" rtlCol="0">
            <a:spAutoFit/>
          </a:bodyPr>
          <a:lstStyle/>
          <a:p>
            <a:r>
              <a:rPr lang="en-US" dirty="0"/>
              <a:t>Ordinary hamster</a:t>
            </a:r>
          </a:p>
          <a:p>
            <a:r>
              <a:rPr lang="en-US" dirty="0"/>
              <a:t>The hamster is famous in the Netherlands under the Limburg name </a:t>
            </a:r>
            <a:r>
              <a:rPr lang="en-US" dirty="0" err="1"/>
              <a:t>Korenwolf</a:t>
            </a:r>
            <a:r>
              <a:rPr lang="en-US" dirty="0"/>
              <a:t>. The common hamster is also called European hamster, black-bellied hamster or field hamster. It's a lot of names for such a small animal. The common hamster is originally only found in Southern Limburg, but due to various activities it had almost disappeared. It resulted in years of actions and discussions. Whole construction projects were halted because there may have been a family hiding on the property. Through breeding programs and the designation of reserves, this animal occurs in nature again. The common hamster grows about 20 to 35 centimeters. The top is yellowish brown, the belly is black. He has large, hairless ears.</a:t>
            </a:r>
            <a:endParaRPr lang="nl-NL" dirty="0"/>
          </a:p>
        </p:txBody>
      </p:sp>
      <p:sp>
        <p:nvSpPr>
          <p:cNvPr id="6" name="Titel 1">
            <a:extLst>
              <a:ext uri="{FF2B5EF4-FFF2-40B4-BE49-F238E27FC236}">
                <a16:creationId xmlns:a16="http://schemas.microsoft.com/office/drawing/2014/main" id="{C7EB6DF6-EB70-413F-9944-E5BDC9CFFB71}"/>
              </a:ext>
            </a:extLst>
          </p:cNvPr>
          <p:cNvSpPr>
            <a:spLocks noGrp="1"/>
          </p:cNvSpPr>
          <p:nvPr>
            <p:ph type="ctrTitle"/>
          </p:nvPr>
        </p:nvSpPr>
        <p:spPr>
          <a:xfrm>
            <a:off x="629562" y="836712"/>
            <a:ext cx="7884876" cy="866477"/>
          </a:xfrm>
          <a:custGeom>
            <a:avLst/>
            <a:gdLst>
              <a:gd name="connsiteX0" fmla="*/ 0 w 7884876"/>
              <a:gd name="connsiteY0" fmla="*/ 0 h 866477"/>
              <a:gd name="connsiteX1" fmla="*/ 405508 w 7884876"/>
              <a:gd name="connsiteY1" fmla="*/ 0 h 866477"/>
              <a:gd name="connsiteX2" fmla="*/ 732167 w 7884876"/>
              <a:gd name="connsiteY2" fmla="*/ 0 h 866477"/>
              <a:gd name="connsiteX3" fmla="*/ 1216524 w 7884876"/>
              <a:gd name="connsiteY3" fmla="*/ 0 h 866477"/>
              <a:gd name="connsiteX4" fmla="*/ 1543183 w 7884876"/>
              <a:gd name="connsiteY4" fmla="*/ 0 h 866477"/>
              <a:gd name="connsiteX5" fmla="*/ 2185237 w 7884876"/>
              <a:gd name="connsiteY5" fmla="*/ 0 h 866477"/>
              <a:gd name="connsiteX6" fmla="*/ 2669594 w 7884876"/>
              <a:gd name="connsiteY6" fmla="*/ 0 h 866477"/>
              <a:gd name="connsiteX7" fmla="*/ 3311648 w 7884876"/>
              <a:gd name="connsiteY7" fmla="*/ 0 h 866477"/>
              <a:gd name="connsiteX8" fmla="*/ 3717156 w 7884876"/>
              <a:gd name="connsiteY8" fmla="*/ 0 h 866477"/>
              <a:gd name="connsiteX9" fmla="*/ 4201512 w 7884876"/>
              <a:gd name="connsiteY9" fmla="*/ 0 h 866477"/>
              <a:gd name="connsiteX10" fmla="*/ 4607020 w 7884876"/>
              <a:gd name="connsiteY10" fmla="*/ 0 h 866477"/>
              <a:gd name="connsiteX11" fmla="*/ 5170226 w 7884876"/>
              <a:gd name="connsiteY11" fmla="*/ 0 h 866477"/>
              <a:gd name="connsiteX12" fmla="*/ 5812280 w 7884876"/>
              <a:gd name="connsiteY12" fmla="*/ 0 h 866477"/>
              <a:gd name="connsiteX13" fmla="*/ 6375485 w 7884876"/>
              <a:gd name="connsiteY13" fmla="*/ 0 h 866477"/>
              <a:gd name="connsiteX14" fmla="*/ 7017540 w 7884876"/>
              <a:gd name="connsiteY14" fmla="*/ 0 h 866477"/>
              <a:gd name="connsiteX15" fmla="*/ 7884876 w 7884876"/>
              <a:gd name="connsiteY15" fmla="*/ 0 h 866477"/>
              <a:gd name="connsiteX16" fmla="*/ 7884876 w 7884876"/>
              <a:gd name="connsiteY16" fmla="*/ 407244 h 866477"/>
              <a:gd name="connsiteX17" fmla="*/ 7884876 w 7884876"/>
              <a:gd name="connsiteY17" fmla="*/ 866477 h 866477"/>
              <a:gd name="connsiteX18" fmla="*/ 7400519 w 7884876"/>
              <a:gd name="connsiteY18" fmla="*/ 866477 h 866477"/>
              <a:gd name="connsiteX19" fmla="*/ 6679616 w 7884876"/>
              <a:gd name="connsiteY19" fmla="*/ 866477 h 866477"/>
              <a:gd name="connsiteX20" fmla="*/ 6352957 w 7884876"/>
              <a:gd name="connsiteY20" fmla="*/ 866477 h 866477"/>
              <a:gd name="connsiteX21" fmla="*/ 5947449 w 7884876"/>
              <a:gd name="connsiteY21" fmla="*/ 866477 h 866477"/>
              <a:gd name="connsiteX22" fmla="*/ 5384244 w 7884876"/>
              <a:gd name="connsiteY22" fmla="*/ 866477 h 866477"/>
              <a:gd name="connsiteX23" fmla="*/ 4821038 w 7884876"/>
              <a:gd name="connsiteY23" fmla="*/ 866477 h 866477"/>
              <a:gd name="connsiteX24" fmla="*/ 4257833 w 7884876"/>
              <a:gd name="connsiteY24" fmla="*/ 866477 h 866477"/>
              <a:gd name="connsiteX25" fmla="*/ 3615779 w 7884876"/>
              <a:gd name="connsiteY25" fmla="*/ 866477 h 866477"/>
              <a:gd name="connsiteX26" fmla="*/ 3210271 w 7884876"/>
              <a:gd name="connsiteY26" fmla="*/ 866477 h 866477"/>
              <a:gd name="connsiteX27" fmla="*/ 2489368 w 7884876"/>
              <a:gd name="connsiteY27" fmla="*/ 866477 h 866477"/>
              <a:gd name="connsiteX28" fmla="*/ 2083860 w 7884876"/>
              <a:gd name="connsiteY28" fmla="*/ 866477 h 866477"/>
              <a:gd name="connsiteX29" fmla="*/ 1441806 w 7884876"/>
              <a:gd name="connsiteY29" fmla="*/ 866477 h 866477"/>
              <a:gd name="connsiteX30" fmla="*/ 1036298 w 7884876"/>
              <a:gd name="connsiteY30" fmla="*/ 866477 h 866477"/>
              <a:gd name="connsiteX31" fmla="*/ 0 w 7884876"/>
              <a:gd name="connsiteY31" fmla="*/ 866477 h 866477"/>
              <a:gd name="connsiteX32" fmla="*/ 0 w 7884876"/>
              <a:gd name="connsiteY32" fmla="*/ 433239 h 866477"/>
              <a:gd name="connsiteX33" fmla="*/ 0 w 7884876"/>
              <a:gd name="connsiteY33" fmla="*/ 0 h 866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7884876" h="866477" fill="none" extrusionOk="0">
                <a:moveTo>
                  <a:pt x="0" y="0"/>
                </a:moveTo>
                <a:cubicBezTo>
                  <a:pt x="110157" y="-8250"/>
                  <a:pt x="228069" y="1813"/>
                  <a:pt x="405508" y="0"/>
                </a:cubicBezTo>
                <a:cubicBezTo>
                  <a:pt x="582947" y="-1813"/>
                  <a:pt x="663865" y="13248"/>
                  <a:pt x="732167" y="0"/>
                </a:cubicBezTo>
                <a:cubicBezTo>
                  <a:pt x="800469" y="-13248"/>
                  <a:pt x="1052643" y="260"/>
                  <a:pt x="1216524" y="0"/>
                </a:cubicBezTo>
                <a:cubicBezTo>
                  <a:pt x="1380405" y="-260"/>
                  <a:pt x="1427306" y="35178"/>
                  <a:pt x="1543183" y="0"/>
                </a:cubicBezTo>
                <a:cubicBezTo>
                  <a:pt x="1659060" y="-35178"/>
                  <a:pt x="1893569" y="26153"/>
                  <a:pt x="2185237" y="0"/>
                </a:cubicBezTo>
                <a:cubicBezTo>
                  <a:pt x="2476905" y="-26153"/>
                  <a:pt x="2486459" y="44027"/>
                  <a:pt x="2669594" y="0"/>
                </a:cubicBezTo>
                <a:cubicBezTo>
                  <a:pt x="2852729" y="-44027"/>
                  <a:pt x="3021696" y="7838"/>
                  <a:pt x="3311648" y="0"/>
                </a:cubicBezTo>
                <a:cubicBezTo>
                  <a:pt x="3601600" y="-7838"/>
                  <a:pt x="3518457" y="46981"/>
                  <a:pt x="3717156" y="0"/>
                </a:cubicBezTo>
                <a:cubicBezTo>
                  <a:pt x="3915855" y="-46981"/>
                  <a:pt x="4063941" y="43508"/>
                  <a:pt x="4201512" y="0"/>
                </a:cubicBezTo>
                <a:cubicBezTo>
                  <a:pt x="4339083" y="-43508"/>
                  <a:pt x="4461060" y="21407"/>
                  <a:pt x="4607020" y="0"/>
                </a:cubicBezTo>
                <a:cubicBezTo>
                  <a:pt x="4752980" y="-21407"/>
                  <a:pt x="4922301" y="52936"/>
                  <a:pt x="5170226" y="0"/>
                </a:cubicBezTo>
                <a:cubicBezTo>
                  <a:pt x="5418151" y="-52936"/>
                  <a:pt x="5665694" y="10608"/>
                  <a:pt x="5812280" y="0"/>
                </a:cubicBezTo>
                <a:cubicBezTo>
                  <a:pt x="5958866" y="-10608"/>
                  <a:pt x="6160281" y="33510"/>
                  <a:pt x="6375485" y="0"/>
                </a:cubicBezTo>
                <a:cubicBezTo>
                  <a:pt x="6590690" y="-33510"/>
                  <a:pt x="6888196" y="16891"/>
                  <a:pt x="7017540" y="0"/>
                </a:cubicBezTo>
                <a:cubicBezTo>
                  <a:pt x="7146885" y="-16891"/>
                  <a:pt x="7566506" y="7649"/>
                  <a:pt x="7884876" y="0"/>
                </a:cubicBezTo>
                <a:cubicBezTo>
                  <a:pt x="7895720" y="82834"/>
                  <a:pt x="7868397" y="241720"/>
                  <a:pt x="7884876" y="407244"/>
                </a:cubicBezTo>
                <a:cubicBezTo>
                  <a:pt x="7901355" y="572768"/>
                  <a:pt x="7853253" y="713620"/>
                  <a:pt x="7884876" y="866477"/>
                </a:cubicBezTo>
                <a:cubicBezTo>
                  <a:pt x="7729255" y="870902"/>
                  <a:pt x="7586443" y="856558"/>
                  <a:pt x="7400519" y="866477"/>
                </a:cubicBezTo>
                <a:cubicBezTo>
                  <a:pt x="7214595" y="876396"/>
                  <a:pt x="6910492" y="793693"/>
                  <a:pt x="6679616" y="866477"/>
                </a:cubicBezTo>
                <a:cubicBezTo>
                  <a:pt x="6448740" y="939261"/>
                  <a:pt x="6437194" y="863691"/>
                  <a:pt x="6352957" y="866477"/>
                </a:cubicBezTo>
                <a:cubicBezTo>
                  <a:pt x="6268720" y="869263"/>
                  <a:pt x="6113956" y="842588"/>
                  <a:pt x="5947449" y="866477"/>
                </a:cubicBezTo>
                <a:cubicBezTo>
                  <a:pt x="5780942" y="890366"/>
                  <a:pt x="5611641" y="809103"/>
                  <a:pt x="5384244" y="866477"/>
                </a:cubicBezTo>
                <a:cubicBezTo>
                  <a:pt x="5156847" y="923851"/>
                  <a:pt x="5033573" y="850310"/>
                  <a:pt x="4821038" y="866477"/>
                </a:cubicBezTo>
                <a:cubicBezTo>
                  <a:pt x="4608503" y="882644"/>
                  <a:pt x="4458092" y="835676"/>
                  <a:pt x="4257833" y="866477"/>
                </a:cubicBezTo>
                <a:cubicBezTo>
                  <a:pt x="4057574" y="897278"/>
                  <a:pt x="3808650" y="839363"/>
                  <a:pt x="3615779" y="866477"/>
                </a:cubicBezTo>
                <a:cubicBezTo>
                  <a:pt x="3422908" y="893591"/>
                  <a:pt x="3316833" y="853383"/>
                  <a:pt x="3210271" y="866477"/>
                </a:cubicBezTo>
                <a:cubicBezTo>
                  <a:pt x="3103709" y="879571"/>
                  <a:pt x="2730718" y="781546"/>
                  <a:pt x="2489368" y="866477"/>
                </a:cubicBezTo>
                <a:cubicBezTo>
                  <a:pt x="2248018" y="951408"/>
                  <a:pt x="2269566" y="848049"/>
                  <a:pt x="2083860" y="866477"/>
                </a:cubicBezTo>
                <a:cubicBezTo>
                  <a:pt x="1898154" y="884905"/>
                  <a:pt x="1648978" y="843347"/>
                  <a:pt x="1441806" y="866477"/>
                </a:cubicBezTo>
                <a:cubicBezTo>
                  <a:pt x="1234634" y="889607"/>
                  <a:pt x="1119298" y="863249"/>
                  <a:pt x="1036298" y="866477"/>
                </a:cubicBezTo>
                <a:cubicBezTo>
                  <a:pt x="953298" y="869705"/>
                  <a:pt x="379889" y="856021"/>
                  <a:pt x="0" y="866477"/>
                </a:cubicBezTo>
                <a:cubicBezTo>
                  <a:pt x="-39849" y="728265"/>
                  <a:pt x="11023" y="619529"/>
                  <a:pt x="0" y="433239"/>
                </a:cubicBezTo>
                <a:cubicBezTo>
                  <a:pt x="-11023" y="246949"/>
                  <a:pt x="50678" y="207997"/>
                  <a:pt x="0" y="0"/>
                </a:cubicBezTo>
                <a:close/>
              </a:path>
              <a:path w="7884876" h="866477" stroke="0" extrusionOk="0">
                <a:moveTo>
                  <a:pt x="0" y="0"/>
                </a:moveTo>
                <a:cubicBezTo>
                  <a:pt x="145383" y="-39000"/>
                  <a:pt x="421566" y="10867"/>
                  <a:pt x="563205" y="0"/>
                </a:cubicBezTo>
                <a:cubicBezTo>
                  <a:pt x="704845" y="-10867"/>
                  <a:pt x="940482" y="54609"/>
                  <a:pt x="1205260" y="0"/>
                </a:cubicBezTo>
                <a:cubicBezTo>
                  <a:pt x="1470038" y="-54609"/>
                  <a:pt x="1755340" y="34636"/>
                  <a:pt x="1926163" y="0"/>
                </a:cubicBezTo>
                <a:cubicBezTo>
                  <a:pt x="2096986" y="-34636"/>
                  <a:pt x="2182221" y="13581"/>
                  <a:pt x="2252822" y="0"/>
                </a:cubicBezTo>
                <a:cubicBezTo>
                  <a:pt x="2323423" y="-13581"/>
                  <a:pt x="2453401" y="32757"/>
                  <a:pt x="2579481" y="0"/>
                </a:cubicBezTo>
                <a:cubicBezTo>
                  <a:pt x="2705561" y="-32757"/>
                  <a:pt x="2902581" y="7850"/>
                  <a:pt x="2984989" y="0"/>
                </a:cubicBezTo>
                <a:cubicBezTo>
                  <a:pt x="3067397" y="-7850"/>
                  <a:pt x="3382950" y="25119"/>
                  <a:pt x="3548194" y="0"/>
                </a:cubicBezTo>
                <a:cubicBezTo>
                  <a:pt x="3713438" y="-25119"/>
                  <a:pt x="4088216" y="72022"/>
                  <a:pt x="4269097" y="0"/>
                </a:cubicBezTo>
                <a:cubicBezTo>
                  <a:pt x="4449978" y="-72022"/>
                  <a:pt x="4728296" y="36357"/>
                  <a:pt x="4990000" y="0"/>
                </a:cubicBezTo>
                <a:cubicBezTo>
                  <a:pt x="5251704" y="-36357"/>
                  <a:pt x="5169435" y="6745"/>
                  <a:pt x="5316659" y="0"/>
                </a:cubicBezTo>
                <a:cubicBezTo>
                  <a:pt x="5463883" y="-6745"/>
                  <a:pt x="5502717" y="12975"/>
                  <a:pt x="5643318" y="0"/>
                </a:cubicBezTo>
                <a:cubicBezTo>
                  <a:pt x="5783919" y="-12975"/>
                  <a:pt x="6142019" y="42520"/>
                  <a:pt x="6285373" y="0"/>
                </a:cubicBezTo>
                <a:cubicBezTo>
                  <a:pt x="6428728" y="-42520"/>
                  <a:pt x="6682751" y="13998"/>
                  <a:pt x="6927427" y="0"/>
                </a:cubicBezTo>
                <a:cubicBezTo>
                  <a:pt x="7172103" y="-13998"/>
                  <a:pt x="7542192" y="108877"/>
                  <a:pt x="7884876" y="0"/>
                </a:cubicBezTo>
                <a:cubicBezTo>
                  <a:pt x="7886817" y="169670"/>
                  <a:pt x="7876206" y="247729"/>
                  <a:pt x="7884876" y="407244"/>
                </a:cubicBezTo>
                <a:cubicBezTo>
                  <a:pt x="7893546" y="566759"/>
                  <a:pt x="7844654" y="671721"/>
                  <a:pt x="7884876" y="866477"/>
                </a:cubicBezTo>
                <a:cubicBezTo>
                  <a:pt x="7786471" y="866563"/>
                  <a:pt x="7705350" y="858955"/>
                  <a:pt x="7558217" y="866477"/>
                </a:cubicBezTo>
                <a:cubicBezTo>
                  <a:pt x="7411084" y="873999"/>
                  <a:pt x="7357656" y="840599"/>
                  <a:pt x="7231558" y="866477"/>
                </a:cubicBezTo>
                <a:cubicBezTo>
                  <a:pt x="7105460" y="892355"/>
                  <a:pt x="6878856" y="834726"/>
                  <a:pt x="6747201" y="866477"/>
                </a:cubicBezTo>
                <a:cubicBezTo>
                  <a:pt x="6615546" y="898228"/>
                  <a:pt x="6269957" y="863875"/>
                  <a:pt x="6105147" y="866477"/>
                </a:cubicBezTo>
                <a:cubicBezTo>
                  <a:pt x="5940337" y="869079"/>
                  <a:pt x="5845989" y="820862"/>
                  <a:pt x="5699639" y="866477"/>
                </a:cubicBezTo>
                <a:cubicBezTo>
                  <a:pt x="5553289" y="912092"/>
                  <a:pt x="5368946" y="838838"/>
                  <a:pt x="5215282" y="866477"/>
                </a:cubicBezTo>
                <a:cubicBezTo>
                  <a:pt x="5061618" y="894116"/>
                  <a:pt x="4653661" y="843688"/>
                  <a:pt x="4494379" y="866477"/>
                </a:cubicBezTo>
                <a:cubicBezTo>
                  <a:pt x="4335097" y="889266"/>
                  <a:pt x="4074790" y="865734"/>
                  <a:pt x="3852325" y="866477"/>
                </a:cubicBezTo>
                <a:cubicBezTo>
                  <a:pt x="3629860" y="867220"/>
                  <a:pt x="3592706" y="864858"/>
                  <a:pt x="3446817" y="866477"/>
                </a:cubicBezTo>
                <a:cubicBezTo>
                  <a:pt x="3300928" y="868096"/>
                  <a:pt x="3232040" y="851077"/>
                  <a:pt x="3120158" y="866477"/>
                </a:cubicBezTo>
                <a:cubicBezTo>
                  <a:pt x="3008276" y="881877"/>
                  <a:pt x="2678924" y="851638"/>
                  <a:pt x="2556953" y="866477"/>
                </a:cubicBezTo>
                <a:cubicBezTo>
                  <a:pt x="2434982" y="881316"/>
                  <a:pt x="2171847" y="856814"/>
                  <a:pt x="1993747" y="866477"/>
                </a:cubicBezTo>
                <a:cubicBezTo>
                  <a:pt x="1815647" y="876140"/>
                  <a:pt x="1772277" y="836269"/>
                  <a:pt x="1588239" y="866477"/>
                </a:cubicBezTo>
                <a:cubicBezTo>
                  <a:pt x="1404201" y="896685"/>
                  <a:pt x="1215507" y="863673"/>
                  <a:pt x="1025034" y="866477"/>
                </a:cubicBezTo>
                <a:cubicBezTo>
                  <a:pt x="834562" y="869281"/>
                  <a:pt x="753112" y="859734"/>
                  <a:pt x="540677" y="866477"/>
                </a:cubicBezTo>
                <a:cubicBezTo>
                  <a:pt x="328242" y="873220"/>
                  <a:pt x="207615" y="818845"/>
                  <a:pt x="0" y="866477"/>
                </a:cubicBezTo>
                <a:cubicBezTo>
                  <a:pt x="-6144" y="708391"/>
                  <a:pt x="45169" y="540310"/>
                  <a:pt x="0" y="433239"/>
                </a:cubicBezTo>
                <a:cubicBezTo>
                  <a:pt x="-45169" y="326168"/>
                  <a:pt x="34179" y="197845"/>
                  <a:pt x="0" y="0"/>
                </a:cubicBezTo>
                <a:close/>
              </a:path>
            </a:pathLst>
          </a:custGeom>
          <a:solidFill>
            <a:schemeClr val="bg2">
              <a:lumMod val="25000"/>
            </a:schemeClr>
          </a:solidFill>
          <a:ln>
            <a:solidFill>
              <a:schemeClr val="bg2">
                <a:lumMod val="25000"/>
              </a:schemeClr>
            </a:solidFill>
            <a:extLst>
              <a:ext uri="{C807C97D-BFC1-408E-A445-0C87EB9F89A2}">
                <ask:lineSketchStyleProps xmlns:ask="http://schemas.microsoft.com/office/drawing/2018/sketchyshapes" sd="3587394051">
                  <ask:type>
                    <ask:lineSketchScribble/>
                  </ask:type>
                </ask:lineSketchStyleProps>
              </a:ext>
            </a:extLst>
          </a:ln>
        </p:spPr>
        <p:txBody>
          <a:bodyPr>
            <a:noAutofit/>
          </a:bodyPr>
          <a:lstStyle/>
          <a:p>
            <a:r>
              <a:rPr lang="nl-NL" sz="4800" dirty="0" err="1">
                <a:solidFill>
                  <a:schemeClr val="bg1"/>
                </a:solidFill>
                <a:latin typeface="Agency FB" panose="020B0503020202020204" pitchFamily="34" charset="0"/>
              </a:rPr>
              <a:t>Endangered</a:t>
            </a:r>
            <a:r>
              <a:rPr lang="nl-NL" sz="4800" dirty="0">
                <a:solidFill>
                  <a:schemeClr val="bg1"/>
                </a:solidFill>
                <a:latin typeface="Agency FB" panose="020B0503020202020204" pitchFamily="34" charset="0"/>
              </a:rPr>
              <a:t> </a:t>
            </a:r>
            <a:r>
              <a:rPr lang="nl-NL" sz="4800" dirty="0" err="1">
                <a:solidFill>
                  <a:schemeClr val="bg1"/>
                </a:solidFill>
                <a:latin typeface="Agency FB" panose="020B0503020202020204" pitchFamily="34" charset="0"/>
              </a:rPr>
              <a:t>animals</a:t>
            </a:r>
            <a:r>
              <a:rPr lang="nl-NL" sz="4800" dirty="0">
                <a:solidFill>
                  <a:schemeClr val="bg1"/>
                </a:solidFill>
                <a:latin typeface="Agency FB" panose="020B0503020202020204" pitchFamily="34" charset="0"/>
              </a:rPr>
              <a:t> in </a:t>
            </a:r>
            <a:r>
              <a:rPr lang="nl-NL" sz="4800" dirty="0" err="1">
                <a:solidFill>
                  <a:schemeClr val="bg1"/>
                </a:solidFill>
                <a:latin typeface="Agency FB" panose="020B0503020202020204" pitchFamily="34" charset="0"/>
              </a:rPr>
              <a:t>the</a:t>
            </a:r>
            <a:r>
              <a:rPr lang="nl-NL" sz="4800" dirty="0">
                <a:solidFill>
                  <a:schemeClr val="bg1"/>
                </a:solidFill>
                <a:latin typeface="Agency FB" panose="020B0503020202020204" pitchFamily="34" charset="0"/>
              </a:rPr>
              <a:t> Netherlands</a:t>
            </a:r>
          </a:p>
        </p:txBody>
      </p:sp>
      <p:pic>
        <p:nvPicPr>
          <p:cNvPr id="5" name="Afbeelding 4">
            <a:extLst>
              <a:ext uri="{FF2B5EF4-FFF2-40B4-BE49-F238E27FC236}">
                <a16:creationId xmlns:a16="http://schemas.microsoft.com/office/drawing/2014/main" id="{7885860B-B1C9-4E92-B8BB-AE932C405C96}"/>
              </a:ext>
            </a:extLst>
          </p:cNvPr>
          <p:cNvPicPr>
            <a:picLocks noChangeAspect="1"/>
          </p:cNvPicPr>
          <p:nvPr/>
        </p:nvPicPr>
        <p:blipFill>
          <a:blip r:embed="rId2"/>
          <a:stretch>
            <a:fillRect/>
          </a:stretch>
        </p:blipFill>
        <p:spPr>
          <a:xfrm>
            <a:off x="2555776" y="4731847"/>
            <a:ext cx="4133453" cy="2126153"/>
          </a:xfrm>
          <a:prstGeom prst="rect">
            <a:avLst/>
          </a:prstGeom>
        </p:spPr>
      </p:pic>
    </p:spTree>
    <p:extLst>
      <p:ext uri="{BB962C8B-B14F-4D97-AF65-F5344CB8AC3E}">
        <p14:creationId xmlns:p14="http://schemas.microsoft.com/office/powerpoint/2010/main" val="13162219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vak 6">
            <a:extLst>
              <a:ext uri="{FF2B5EF4-FFF2-40B4-BE49-F238E27FC236}">
                <a16:creationId xmlns:a16="http://schemas.microsoft.com/office/drawing/2014/main" id="{09F6BAD3-2CCF-401A-A0F6-F9170E584B98}"/>
              </a:ext>
            </a:extLst>
          </p:cNvPr>
          <p:cNvSpPr txBox="1"/>
          <p:nvPr/>
        </p:nvSpPr>
        <p:spPr>
          <a:xfrm>
            <a:off x="431540" y="1691188"/>
            <a:ext cx="5004556" cy="5078313"/>
          </a:xfrm>
          <a:prstGeom prst="rect">
            <a:avLst/>
          </a:prstGeom>
          <a:solidFill>
            <a:schemeClr val="bg1"/>
          </a:solidFill>
        </p:spPr>
        <p:txBody>
          <a:bodyPr wrap="square" rtlCol="0">
            <a:spAutoFit/>
          </a:bodyPr>
          <a:lstStyle/>
          <a:p>
            <a:r>
              <a:rPr lang="en-US" dirty="0"/>
              <a:t>Fallow deer</a:t>
            </a:r>
          </a:p>
          <a:p>
            <a:r>
              <a:rPr lang="en-US" dirty="0"/>
              <a:t>Surprised that fallow deer is on the Red List of endangered species in the Netherlands? That's because you often encounter fallow deer in deer camps. But in the wild there are not that many more in the Netherlands, only in the </a:t>
            </a:r>
            <a:r>
              <a:rPr lang="en-US" dirty="0" err="1"/>
              <a:t>Veluwe</a:t>
            </a:r>
            <a:r>
              <a:rPr lang="en-US" dirty="0"/>
              <a:t> and in the dunes. Since the fallow deer is on the Red List, they should not be hunted. Fallow deer live in packs and can mainly be seen during the day. Also striking: they are good swimmers. Before the Ice Age, fallow deer lived all over Western Europe. But because of the cold of the ice age, they have been driven to Asia. The Romans brought the fallow deer back to Europe, including the Netherlands. The fallow deer is larger than a deer and smaller than a red deer. There are white spots on the yellowish, light brown coat. The male has a hoe antler, which means that there are plates between the branches.</a:t>
            </a:r>
            <a:endParaRPr lang="nl-NL" dirty="0"/>
          </a:p>
        </p:txBody>
      </p:sp>
      <p:sp>
        <p:nvSpPr>
          <p:cNvPr id="4" name="Titel 1">
            <a:extLst>
              <a:ext uri="{FF2B5EF4-FFF2-40B4-BE49-F238E27FC236}">
                <a16:creationId xmlns:a16="http://schemas.microsoft.com/office/drawing/2014/main" id="{A3DE7619-B418-4AE1-A010-A0763ED5CE62}"/>
              </a:ext>
            </a:extLst>
          </p:cNvPr>
          <p:cNvSpPr txBox="1">
            <a:spLocks/>
          </p:cNvSpPr>
          <p:nvPr/>
        </p:nvSpPr>
        <p:spPr>
          <a:xfrm>
            <a:off x="697260" y="764704"/>
            <a:ext cx="7749480" cy="794469"/>
          </a:xfrm>
          <a:custGeom>
            <a:avLst/>
            <a:gdLst>
              <a:gd name="connsiteX0" fmla="*/ 0 w 7749480"/>
              <a:gd name="connsiteY0" fmla="*/ 0 h 794469"/>
              <a:gd name="connsiteX1" fmla="*/ 596114 w 7749480"/>
              <a:gd name="connsiteY1" fmla="*/ 0 h 794469"/>
              <a:gd name="connsiteX2" fmla="*/ 1347217 w 7749480"/>
              <a:gd name="connsiteY2" fmla="*/ 0 h 794469"/>
              <a:gd name="connsiteX3" fmla="*/ 2098321 w 7749480"/>
              <a:gd name="connsiteY3" fmla="*/ 0 h 794469"/>
              <a:gd name="connsiteX4" fmla="*/ 2461950 w 7749480"/>
              <a:gd name="connsiteY4" fmla="*/ 0 h 794469"/>
              <a:gd name="connsiteX5" fmla="*/ 2825580 w 7749480"/>
              <a:gd name="connsiteY5" fmla="*/ 0 h 794469"/>
              <a:gd name="connsiteX6" fmla="*/ 3344199 w 7749480"/>
              <a:gd name="connsiteY6" fmla="*/ 0 h 794469"/>
              <a:gd name="connsiteX7" fmla="*/ 3707828 w 7749480"/>
              <a:gd name="connsiteY7" fmla="*/ 0 h 794469"/>
              <a:gd name="connsiteX8" fmla="*/ 4381437 w 7749480"/>
              <a:gd name="connsiteY8" fmla="*/ 0 h 794469"/>
              <a:gd name="connsiteX9" fmla="*/ 4900056 w 7749480"/>
              <a:gd name="connsiteY9" fmla="*/ 0 h 794469"/>
              <a:gd name="connsiteX10" fmla="*/ 5573664 w 7749480"/>
              <a:gd name="connsiteY10" fmla="*/ 0 h 794469"/>
              <a:gd name="connsiteX11" fmla="*/ 6014789 w 7749480"/>
              <a:gd name="connsiteY11" fmla="*/ 0 h 794469"/>
              <a:gd name="connsiteX12" fmla="*/ 6533408 w 7749480"/>
              <a:gd name="connsiteY12" fmla="*/ 0 h 794469"/>
              <a:gd name="connsiteX13" fmla="*/ 6974532 w 7749480"/>
              <a:gd name="connsiteY13" fmla="*/ 0 h 794469"/>
              <a:gd name="connsiteX14" fmla="*/ 7749480 w 7749480"/>
              <a:gd name="connsiteY14" fmla="*/ 0 h 794469"/>
              <a:gd name="connsiteX15" fmla="*/ 7749480 w 7749480"/>
              <a:gd name="connsiteY15" fmla="*/ 405179 h 794469"/>
              <a:gd name="connsiteX16" fmla="*/ 7749480 w 7749480"/>
              <a:gd name="connsiteY16" fmla="*/ 794469 h 794469"/>
              <a:gd name="connsiteX17" fmla="*/ 7385851 w 7749480"/>
              <a:gd name="connsiteY17" fmla="*/ 794469 h 794469"/>
              <a:gd name="connsiteX18" fmla="*/ 7022221 w 7749480"/>
              <a:gd name="connsiteY18" fmla="*/ 794469 h 794469"/>
              <a:gd name="connsiteX19" fmla="*/ 6271118 w 7749480"/>
              <a:gd name="connsiteY19" fmla="*/ 794469 h 794469"/>
              <a:gd name="connsiteX20" fmla="*/ 5752499 w 7749480"/>
              <a:gd name="connsiteY20" fmla="*/ 794469 h 794469"/>
              <a:gd name="connsiteX21" fmla="*/ 5233880 w 7749480"/>
              <a:gd name="connsiteY21" fmla="*/ 794469 h 794469"/>
              <a:gd name="connsiteX22" fmla="*/ 4482776 w 7749480"/>
              <a:gd name="connsiteY22" fmla="*/ 794469 h 794469"/>
              <a:gd name="connsiteX23" fmla="*/ 4119147 w 7749480"/>
              <a:gd name="connsiteY23" fmla="*/ 794469 h 794469"/>
              <a:gd name="connsiteX24" fmla="*/ 3678022 w 7749480"/>
              <a:gd name="connsiteY24" fmla="*/ 794469 h 794469"/>
              <a:gd name="connsiteX25" fmla="*/ 3081909 w 7749480"/>
              <a:gd name="connsiteY25" fmla="*/ 794469 h 794469"/>
              <a:gd name="connsiteX26" fmla="*/ 2485795 w 7749480"/>
              <a:gd name="connsiteY26" fmla="*/ 794469 h 794469"/>
              <a:gd name="connsiteX27" fmla="*/ 1889681 w 7749480"/>
              <a:gd name="connsiteY27" fmla="*/ 794469 h 794469"/>
              <a:gd name="connsiteX28" fmla="*/ 1216072 w 7749480"/>
              <a:gd name="connsiteY28" fmla="*/ 794469 h 794469"/>
              <a:gd name="connsiteX29" fmla="*/ 774948 w 7749480"/>
              <a:gd name="connsiteY29" fmla="*/ 794469 h 794469"/>
              <a:gd name="connsiteX30" fmla="*/ 0 w 7749480"/>
              <a:gd name="connsiteY30" fmla="*/ 794469 h 794469"/>
              <a:gd name="connsiteX31" fmla="*/ 0 w 7749480"/>
              <a:gd name="connsiteY31" fmla="*/ 413124 h 794469"/>
              <a:gd name="connsiteX32" fmla="*/ 0 w 7749480"/>
              <a:gd name="connsiteY32" fmla="*/ 0 h 794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7749480" h="794469" fill="none" extrusionOk="0">
                <a:moveTo>
                  <a:pt x="0" y="0"/>
                </a:moveTo>
                <a:cubicBezTo>
                  <a:pt x="150115" y="-2376"/>
                  <a:pt x="344898" y="27480"/>
                  <a:pt x="596114" y="0"/>
                </a:cubicBezTo>
                <a:cubicBezTo>
                  <a:pt x="847330" y="-27480"/>
                  <a:pt x="1020046" y="72809"/>
                  <a:pt x="1347217" y="0"/>
                </a:cubicBezTo>
                <a:cubicBezTo>
                  <a:pt x="1674388" y="-72809"/>
                  <a:pt x="1857460" y="26327"/>
                  <a:pt x="2098321" y="0"/>
                </a:cubicBezTo>
                <a:cubicBezTo>
                  <a:pt x="2339182" y="-26327"/>
                  <a:pt x="2340364" y="14919"/>
                  <a:pt x="2461950" y="0"/>
                </a:cubicBezTo>
                <a:cubicBezTo>
                  <a:pt x="2583536" y="-14919"/>
                  <a:pt x="2711001" y="13638"/>
                  <a:pt x="2825580" y="0"/>
                </a:cubicBezTo>
                <a:cubicBezTo>
                  <a:pt x="2940159" y="-13638"/>
                  <a:pt x="3175173" y="23626"/>
                  <a:pt x="3344199" y="0"/>
                </a:cubicBezTo>
                <a:cubicBezTo>
                  <a:pt x="3513225" y="-23626"/>
                  <a:pt x="3601620" y="39427"/>
                  <a:pt x="3707828" y="0"/>
                </a:cubicBezTo>
                <a:cubicBezTo>
                  <a:pt x="3814036" y="-39427"/>
                  <a:pt x="4209351" y="15323"/>
                  <a:pt x="4381437" y="0"/>
                </a:cubicBezTo>
                <a:cubicBezTo>
                  <a:pt x="4553523" y="-15323"/>
                  <a:pt x="4708827" y="51337"/>
                  <a:pt x="4900056" y="0"/>
                </a:cubicBezTo>
                <a:cubicBezTo>
                  <a:pt x="5091285" y="-51337"/>
                  <a:pt x="5408309" y="56726"/>
                  <a:pt x="5573664" y="0"/>
                </a:cubicBezTo>
                <a:cubicBezTo>
                  <a:pt x="5739019" y="-56726"/>
                  <a:pt x="5869201" y="29530"/>
                  <a:pt x="6014789" y="0"/>
                </a:cubicBezTo>
                <a:cubicBezTo>
                  <a:pt x="6160377" y="-29530"/>
                  <a:pt x="6360244" y="15208"/>
                  <a:pt x="6533408" y="0"/>
                </a:cubicBezTo>
                <a:cubicBezTo>
                  <a:pt x="6706572" y="-15208"/>
                  <a:pt x="6812019" y="9379"/>
                  <a:pt x="6974532" y="0"/>
                </a:cubicBezTo>
                <a:cubicBezTo>
                  <a:pt x="7137045" y="-9379"/>
                  <a:pt x="7540018" y="90231"/>
                  <a:pt x="7749480" y="0"/>
                </a:cubicBezTo>
                <a:cubicBezTo>
                  <a:pt x="7755546" y="102262"/>
                  <a:pt x="7739756" y="242239"/>
                  <a:pt x="7749480" y="405179"/>
                </a:cubicBezTo>
                <a:cubicBezTo>
                  <a:pt x="7759204" y="568119"/>
                  <a:pt x="7724170" y="700484"/>
                  <a:pt x="7749480" y="794469"/>
                </a:cubicBezTo>
                <a:cubicBezTo>
                  <a:pt x="7597240" y="837937"/>
                  <a:pt x="7464988" y="764424"/>
                  <a:pt x="7385851" y="794469"/>
                </a:cubicBezTo>
                <a:cubicBezTo>
                  <a:pt x="7306714" y="824514"/>
                  <a:pt x="7158764" y="763825"/>
                  <a:pt x="7022221" y="794469"/>
                </a:cubicBezTo>
                <a:cubicBezTo>
                  <a:pt x="6885678" y="825113"/>
                  <a:pt x="6497547" y="751693"/>
                  <a:pt x="6271118" y="794469"/>
                </a:cubicBezTo>
                <a:cubicBezTo>
                  <a:pt x="6044689" y="837245"/>
                  <a:pt x="5974665" y="758188"/>
                  <a:pt x="5752499" y="794469"/>
                </a:cubicBezTo>
                <a:cubicBezTo>
                  <a:pt x="5530333" y="830750"/>
                  <a:pt x="5491507" y="762856"/>
                  <a:pt x="5233880" y="794469"/>
                </a:cubicBezTo>
                <a:cubicBezTo>
                  <a:pt x="4976253" y="826082"/>
                  <a:pt x="4638177" y="758391"/>
                  <a:pt x="4482776" y="794469"/>
                </a:cubicBezTo>
                <a:cubicBezTo>
                  <a:pt x="4327375" y="830547"/>
                  <a:pt x="4286032" y="752933"/>
                  <a:pt x="4119147" y="794469"/>
                </a:cubicBezTo>
                <a:cubicBezTo>
                  <a:pt x="3952262" y="836005"/>
                  <a:pt x="3885894" y="789049"/>
                  <a:pt x="3678022" y="794469"/>
                </a:cubicBezTo>
                <a:cubicBezTo>
                  <a:pt x="3470151" y="799889"/>
                  <a:pt x="3240409" y="779358"/>
                  <a:pt x="3081909" y="794469"/>
                </a:cubicBezTo>
                <a:cubicBezTo>
                  <a:pt x="2923409" y="809580"/>
                  <a:pt x="2680788" y="750128"/>
                  <a:pt x="2485795" y="794469"/>
                </a:cubicBezTo>
                <a:cubicBezTo>
                  <a:pt x="2290802" y="838810"/>
                  <a:pt x="2053611" y="737794"/>
                  <a:pt x="1889681" y="794469"/>
                </a:cubicBezTo>
                <a:cubicBezTo>
                  <a:pt x="1725751" y="851144"/>
                  <a:pt x="1401472" y="754458"/>
                  <a:pt x="1216072" y="794469"/>
                </a:cubicBezTo>
                <a:cubicBezTo>
                  <a:pt x="1030672" y="834480"/>
                  <a:pt x="953268" y="793363"/>
                  <a:pt x="774948" y="794469"/>
                </a:cubicBezTo>
                <a:cubicBezTo>
                  <a:pt x="596628" y="795575"/>
                  <a:pt x="183903" y="746117"/>
                  <a:pt x="0" y="794469"/>
                </a:cubicBezTo>
                <a:cubicBezTo>
                  <a:pt x="-2239" y="649257"/>
                  <a:pt x="24983" y="580965"/>
                  <a:pt x="0" y="413124"/>
                </a:cubicBezTo>
                <a:cubicBezTo>
                  <a:pt x="-24983" y="245283"/>
                  <a:pt x="12312" y="129497"/>
                  <a:pt x="0" y="0"/>
                </a:cubicBezTo>
                <a:close/>
              </a:path>
              <a:path w="7749480" h="794469" stroke="0" extrusionOk="0">
                <a:moveTo>
                  <a:pt x="0" y="0"/>
                </a:moveTo>
                <a:cubicBezTo>
                  <a:pt x="277343" y="-56544"/>
                  <a:pt x="423908" y="38813"/>
                  <a:pt x="596114" y="0"/>
                </a:cubicBezTo>
                <a:cubicBezTo>
                  <a:pt x="768320" y="-38813"/>
                  <a:pt x="1061338" y="53765"/>
                  <a:pt x="1269722" y="0"/>
                </a:cubicBezTo>
                <a:cubicBezTo>
                  <a:pt x="1478106" y="-53765"/>
                  <a:pt x="1714724" y="43553"/>
                  <a:pt x="2020826" y="0"/>
                </a:cubicBezTo>
                <a:cubicBezTo>
                  <a:pt x="2326928" y="-43553"/>
                  <a:pt x="2227648" y="43610"/>
                  <a:pt x="2384455" y="0"/>
                </a:cubicBezTo>
                <a:cubicBezTo>
                  <a:pt x="2541262" y="-43610"/>
                  <a:pt x="2624799" y="22267"/>
                  <a:pt x="2748085" y="0"/>
                </a:cubicBezTo>
                <a:cubicBezTo>
                  <a:pt x="2871371" y="-22267"/>
                  <a:pt x="2971846" y="47320"/>
                  <a:pt x="3189209" y="0"/>
                </a:cubicBezTo>
                <a:cubicBezTo>
                  <a:pt x="3406572" y="-47320"/>
                  <a:pt x="3629554" y="6256"/>
                  <a:pt x="3785323" y="0"/>
                </a:cubicBezTo>
                <a:cubicBezTo>
                  <a:pt x="3941092" y="-6256"/>
                  <a:pt x="4363927" y="64378"/>
                  <a:pt x="4536426" y="0"/>
                </a:cubicBezTo>
                <a:cubicBezTo>
                  <a:pt x="4708925" y="-64378"/>
                  <a:pt x="5102537" y="21581"/>
                  <a:pt x="5287530" y="0"/>
                </a:cubicBezTo>
                <a:cubicBezTo>
                  <a:pt x="5472523" y="-21581"/>
                  <a:pt x="5497688" y="25812"/>
                  <a:pt x="5651159" y="0"/>
                </a:cubicBezTo>
                <a:cubicBezTo>
                  <a:pt x="5804630" y="-25812"/>
                  <a:pt x="5892706" y="21767"/>
                  <a:pt x="6014789" y="0"/>
                </a:cubicBezTo>
                <a:cubicBezTo>
                  <a:pt x="6136872" y="-21767"/>
                  <a:pt x="6456772" y="53115"/>
                  <a:pt x="6688397" y="0"/>
                </a:cubicBezTo>
                <a:cubicBezTo>
                  <a:pt x="6920022" y="-53115"/>
                  <a:pt x="7368262" y="65316"/>
                  <a:pt x="7749480" y="0"/>
                </a:cubicBezTo>
                <a:cubicBezTo>
                  <a:pt x="7779623" y="99262"/>
                  <a:pt x="7725256" y="231872"/>
                  <a:pt x="7749480" y="397235"/>
                </a:cubicBezTo>
                <a:cubicBezTo>
                  <a:pt x="7773704" y="562598"/>
                  <a:pt x="7728735" y="703924"/>
                  <a:pt x="7749480" y="794469"/>
                </a:cubicBezTo>
                <a:cubicBezTo>
                  <a:pt x="7555470" y="855774"/>
                  <a:pt x="7317518" y="729615"/>
                  <a:pt x="7153366" y="794469"/>
                </a:cubicBezTo>
                <a:cubicBezTo>
                  <a:pt x="6989214" y="859323"/>
                  <a:pt x="6896083" y="766699"/>
                  <a:pt x="6789737" y="794469"/>
                </a:cubicBezTo>
                <a:cubicBezTo>
                  <a:pt x="6683391" y="822239"/>
                  <a:pt x="6535017" y="754515"/>
                  <a:pt x="6426107" y="794469"/>
                </a:cubicBezTo>
                <a:cubicBezTo>
                  <a:pt x="6317197" y="834423"/>
                  <a:pt x="6043586" y="744788"/>
                  <a:pt x="5907488" y="794469"/>
                </a:cubicBezTo>
                <a:cubicBezTo>
                  <a:pt x="5771390" y="844150"/>
                  <a:pt x="5479084" y="732582"/>
                  <a:pt x="5233880" y="794469"/>
                </a:cubicBezTo>
                <a:cubicBezTo>
                  <a:pt x="4988676" y="856356"/>
                  <a:pt x="4971650" y="772404"/>
                  <a:pt x="4792755" y="794469"/>
                </a:cubicBezTo>
                <a:cubicBezTo>
                  <a:pt x="4613860" y="816534"/>
                  <a:pt x="4434576" y="739141"/>
                  <a:pt x="4274136" y="794469"/>
                </a:cubicBezTo>
                <a:cubicBezTo>
                  <a:pt x="4113696" y="849797"/>
                  <a:pt x="3879779" y="744463"/>
                  <a:pt x="3523033" y="794469"/>
                </a:cubicBezTo>
                <a:cubicBezTo>
                  <a:pt x="3166287" y="844475"/>
                  <a:pt x="3181083" y="776325"/>
                  <a:pt x="2849424" y="794469"/>
                </a:cubicBezTo>
                <a:cubicBezTo>
                  <a:pt x="2517765" y="812613"/>
                  <a:pt x="2588563" y="767896"/>
                  <a:pt x="2408300" y="794469"/>
                </a:cubicBezTo>
                <a:cubicBezTo>
                  <a:pt x="2228037" y="821042"/>
                  <a:pt x="2207531" y="757783"/>
                  <a:pt x="2044670" y="794469"/>
                </a:cubicBezTo>
                <a:cubicBezTo>
                  <a:pt x="1881809" y="831155"/>
                  <a:pt x="1643625" y="737107"/>
                  <a:pt x="1448557" y="794469"/>
                </a:cubicBezTo>
                <a:cubicBezTo>
                  <a:pt x="1253489" y="851831"/>
                  <a:pt x="1103699" y="755286"/>
                  <a:pt x="852443" y="794469"/>
                </a:cubicBezTo>
                <a:cubicBezTo>
                  <a:pt x="601187" y="833652"/>
                  <a:pt x="375074" y="784631"/>
                  <a:pt x="0" y="794469"/>
                </a:cubicBezTo>
                <a:cubicBezTo>
                  <a:pt x="-19988" y="681786"/>
                  <a:pt x="43983" y="556177"/>
                  <a:pt x="0" y="397235"/>
                </a:cubicBezTo>
                <a:cubicBezTo>
                  <a:pt x="-43983" y="238293"/>
                  <a:pt x="41298" y="145869"/>
                  <a:pt x="0" y="0"/>
                </a:cubicBezTo>
                <a:close/>
              </a:path>
            </a:pathLst>
          </a:custGeom>
          <a:solidFill>
            <a:schemeClr val="bg2">
              <a:lumMod val="25000"/>
            </a:schemeClr>
          </a:solidFill>
          <a:ln>
            <a:solidFill>
              <a:schemeClr val="bg2">
                <a:lumMod val="25000"/>
              </a:schemeClr>
            </a:solidFill>
            <a:extLst>
              <a:ext uri="{C807C97D-BFC1-408E-A445-0C87EB9F89A2}">
                <ask:lineSketchStyleProps xmlns:ask="http://schemas.microsoft.com/office/drawing/2018/sketchyshapes" sd="3587394051">
                  <a:prstGeom prst="rect">
                    <a:avLst/>
                  </a:prstGeom>
                  <ask:type>
                    <ask:lineSketchScribble/>
                  </ask:type>
                </ask:lineSketchStyleProps>
              </a:ext>
            </a:extLst>
          </a:ln>
        </p:spPr>
        <p:txBody>
          <a:bodyPr vert="horz" lIns="91440" tIns="45720" rIns="91440" bIns="45720" rtlCol="0" anchor="b">
            <a:noAutofit/>
          </a:bodyPr>
          <a:lstStyle>
            <a:lvl1pPr algn="ctr" defTabSz="914400" rtl="0" eaLnBrk="1" latinLnBrk="0" hangingPunct="1">
              <a:spcBef>
                <a:spcPct val="0"/>
              </a:spcBef>
              <a:buNone/>
              <a:defRPr sz="6000" kern="1200">
                <a:solidFill>
                  <a:schemeClr val="tx1"/>
                </a:solidFill>
                <a:latin typeface="+mj-lt"/>
                <a:ea typeface="+mj-ea"/>
                <a:cs typeface="+mj-cs"/>
              </a:defRPr>
            </a:lvl1pPr>
          </a:lstStyle>
          <a:p>
            <a:r>
              <a:rPr lang="nl-NL" sz="4800">
                <a:solidFill>
                  <a:schemeClr val="bg1"/>
                </a:solidFill>
                <a:latin typeface="Agency FB" panose="020B0503020202020204" pitchFamily="34" charset="0"/>
              </a:rPr>
              <a:t>Endangered animals in the Netherlands</a:t>
            </a:r>
            <a:endParaRPr lang="nl-NL" sz="4800" dirty="0">
              <a:solidFill>
                <a:schemeClr val="bg1"/>
              </a:solidFill>
              <a:latin typeface="Agency FB" panose="020B0503020202020204" pitchFamily="34" charset="0"/>
            </a:endParaRPr>
          </a:p>
        </p:txBody>
      </p:sp>
      <p:pic>
        <p:nvPicPr>
          <p:cNvPr id="6" name="Afbeelding 5">
            <a:extLst>
              <a:ext uri="{FF2B5EF4-FFF2-40B4-BE49-F238E27FC236}">
                <a16:creationId xmlns:a16="http://schemas.microsoft.com/office/drawing/2014/main" id="{F94C1971-9DD4-4096-BD95-C245B814FF69}"/>
              </a:ext>
            </a:extLst>
          </p:cNvPr>
          <p:cNvPicPr>
            <a:picLocks noChangeAspect="1"/>
          </p:cNvPicPr>
          <p:nvPr/>
        </p:nvPicPr>
        <p:blipFill>
          <a:blip r:embed="rId2"/>
          <a:stretch>
            <a:fillRect/>
          </a:stretch>
        </p:blipFill>
        <p:spPr>
          <a:xfrm>
            <a:off x="5508104" y="2564904"/>
            <a:ext cx="3635896" cy="2848596"/>
          </a:xfrm>
          <a:prstGeom prst="rect">
            <a:avLst/>
          </a:prstGeom>
        </p:spPr>
      </p:pic>
    </p:spTree>
    <p:extLst>
      <p:ext uri="{BB962C8B-B14F-4D97-AF65-F5344CB8AC3E}">
        <p14:creationId xmlns:p14="http://schemas.microsoft.com/office/powerpoint/2010/main" val="40588632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vak 6">
            <a:extLst>
              <a:ext uri="{FF2B5EF4-FFF2-40B4-BE49-F238E27FC236}">
                <a16:creationId xmlns:a16="http://schemas.microsoft.com/office/drawing/2014/main" id="{09F6BAD3-2CCF-401A-A0F6-F9170E584B98}"/>
              </a:ext>
            </a:extLst>
          </p:cNvPr>
          <p:cNvSpPr txBox="1"/>
          <p:nvPr/>
        </p:nvSpPr>
        <p:spPr>
          <a:xfrm>
            <a:off x="539552" y="1988840"/>
            <a:ext cx="8280920" cy="2308324"/>
          </a:xfrm>
          <a:prstGeom prst="rect">
            <a:avLst/>
          </a:prstGeom>
          <a:solidFill>
            <a:schemeClr val="bg1"/>
          </a:solidFill>
        </p:spPr>
        <p:txBody>
          <a:bodyPr wrap="square" rtlCol="0">
            <a:spAutoFit/>
          </a:bodyPr>
          <a:lstStyle/>
          <a:p>
            <a:r>
              <a:rPr lang="en-US" dirty="0"/>
              <a:t>Notched bat</a:t>
            </a:r>
          </a:p>
          <a:p>
            <a:r>
              <a:rPr lang="en-US" dirty="0"/>
              <a:t>His coat is long and woolly and has a reddish color. With a wingspan of about 22 centimeters, it is not a big appearance. The large, wide ears are noticeable and he also owes his name to that. There is a kink in his ears, so </a:t>
            </a:r>
            <a:r>
              <a:rPr lang="en-US" dirty="0" err="1"/>
              <a:t>basketted</a:t>
            </a:r>
            <a:r>
              <a:rPr lang="en-US" dirty="0"/>
              <a:t>. His name sounds exotic and that is also the bat. The basked bat lives in countries such as Kazakhstan, Morocco and Saudi Arabia, but also in our little country. In the Netherlands there are only two colonies, with a total of about 500 bats. Both are in the attic of a monastery and both in the town of </a:t>
            </a:r>
            <a:r>
              <a:rPr lang="en-US" dirty="0" err="1"/>
              <a:t>Echt</a:t>
            </a:r>
            <a:r>
              <a:rPr lang="en-US" dirty="0"/>
              <a:t> in Limburg.</a:t>
            </a:r>
            <a:endParaRPr lang="nl-NL" dirty="0"/>
          </a:p>
        </p:txBody>
      </p:sp>
      <p:sp>
        <p:nvSpPr>
          <p:cNvPr id="6" name="Titel 1">
            <a:extLst>
              <a:ext uri="{FF2B5EF4-FFF2-40B4-BE49-F238E27FC236}">
                <a16:creationId xmlns:a16="http://schemas.microsoft.com/office/drawing/2014/main" id="{679B5E78-FEED-4F7F-9517-00700EC6ED27}"/>
              </a:ext>
            </a:extLst>
          </p:cNvPr>
          <p:cNvSpPr>
            <a:spLocks noGrp="1"/>
          </p:cNvSpPr>
          <p:nvPr>
            <p:ph type="ctrTitle"/>
          </p:nvPr>
        </p:nvSpPr>
        <p:spPr>
          <a:xfrm>
            <a:off x="697260" y="980728"/>
            <a:ext cx="7749480" cy="794469"/>
          </a:xfrm>
          <a:custGeom>
            <a:avLst/>
            <a:gdLst>
              <a:gd name="connsiteX0" fmla="*/ 0 w 7749480"/>
              <a:gd name="connsiteY0" fmla="*/ 0 h 794469"/>
              <a:gd name="connsiteX1" fmla="*/ 596114 w 7749480"/>
              <a:gd name="connsiteY1" fmla="*/ 0 h 794469"/>
              <a:gd name="connsiteX2" fmla="*/ 1347217 w 7749480"/>
              <a:gd name="connsiteY2" fmla="*/ 0 h 794469"/>
              <a:gd name="connsiteX3" fmla="*/ 2098321 w 7749480"/>
              <a:gd name="connsiteY3" fmla="*/ 0 h 794469"/>
              <a:gd name="connsiteX4" fmla="*/ 2461950 w 7749480"/>
              <a:gd name="connsiteY4" fmla="*/ 0 h 794469"/>
              <a:gd name="connsiteX5" fmla="*/ 2825580 w 7749480"/>
              <a:gd name="connsiteY5" fmla="*/ 0 h 794469"/>
              <a:gd name="connsiteX6" fmla="*/ 3344199 w 7749480"/>
              <a:gd name="connsiteY6" fmla="*/ 0 h 794469"/>
              <a:gd name="connsiteX7" fmla="*/ 3707828 w 7749480"/>
              <a:gd name="connsiteY7" fmla="*/ 0 h 794469"/>
              <a:gd name="connsiteX8" fmla="*/ 4381437 w 7749480"/>
              <a:gd name="connsiteY8" fmla="*/ 0 h 794469"/>
              <a:gd name="connsiteX9" fmla="*/ 4900056 w 7749480"/>
              <a:gd name="connsiteY9" fmla="*/ 0 h 794469"/>
              <a:gd name="connsiteX10" fmla="*/ 5573664 w 7749480"/>
              <a:gd name="connsiteY10" fmla="*/ 0 h 794469"/>
              <a:gd name="connsiteX11" fmla="*/ 6014789 w 7749480"/>
              <a:gd name="connsiteY11" fmla="*/ 0 h 794469"/>
              <a:gd name="connsiteX12" fmla="*/ 6533408 w 7749480"/>
              <a:gd name="connsiteY12" fmla="*/ 0 h 794469"/>
              <a:gd name="connsiteX13" fmla="*/ 6974532 w 7749480"/>
              <a:gd name="connsiteY13" fmla="*/ 0 h 794469"/>
              <a:gd name="connsiteX14" fmla="*/ 7749480 w 7749480"/>
              <a:gd name="connsiteY14" fmla="*/ 0 h 794469"/>
              <a:gd name="connsiteX15" fmla="*/ 7749480 w 7749480"/>
              <a:gd name="connsiteY15" fmla="*/ 405179 h 794469"/>
              <a:gd name="connsiteX16" fmla="*/ 7749480 w 7749480"/>
              <a:gd name="connsiteY16" fmla="*/ 794469 h 794469"/>
              <a:gd name="connsiteX17" fmla="*/ 7385851 w 7749480"/>
              <a:gd name="connsiteY17" fmla="*/ 794469 h 794469"/>
              <a:gd name="connsiteX18" fmla="*/ 7022221 w 7749480"/>
              <a:gd name="connsiteY18" fmla="*/ 794469 h 794469"/>
              <a:gd name="connsiteX19" fmla="*/ 6271118 w 7749480"/>
              <a:gd name="connsiteY19" fmla="*/ 794469 h 794469"/>
              <a:gd name="connsiteX20" fmla="*/ 5752499 w 7749480"/>
              <a:gd name="connsiteY20" fmla="*/ 794469 h 794469"/>
              <a:gd name="connsiteX21" fmla="*/ 5233880 w 7749480"/>
              <a:gd name="connsiteY21" fmla="*/ 794469 h 794469"/>
              <a:gd name="connsiteX22" fmla="*/ 4482776 w 7749480"/>
              <a:gd name="connsiteY22" fmla="*/ 794469 h 794469"/>
              <a:gd name="connsiteX23" fmla="*/ 4119147 w 7749480"/>
              <a:gd name="connsiteY23" fmla="*/ 794469 h 794469"/>
              <a:gd name="connsiteX24" fmla="*/ 3678022 w 7749480"/>
              <a:gd name="connsiteY24" fmla="*/ 794469 h 794469"/>
              <a:gd name="connsiteX25" fmla="*/ 3081909 w 7749480"/>
              <a:gd name="connsiteY25" fmla="*/ 794469 h 794469"/>
              <a:gd name="connsiteX26" fmla="*/ 2485795 w 7749480"/>
              <a:gd name="connsiteY26" fmla="*/ 794469 h 794469"/>
              <a:gd name="connsiteX27" fmla="*/ 1889681 w 7749480"/>
              <a:gd name="connsiteY27" fmla="*/ 794469 h 794469"/>
              <a:gd name="connsiteX28" fmla="*/ 1216072 w 7749480"/>
              <a:gd name="connsiteY28" fmla="*/ 794469 h 794469"/>
              <a:gd name="connsiteX29" fmla="*/ 774948 w 7749480"/>
              <a:gd name="connsiteY29" fmla="*/ 794469 h 794469"/>
              <a:gd name="connsiteX30" fmla="*/ 0 w 7749480"/>
              <a:gd name="connsiteY30" fmla="*/ 794469 h 794469"/>
              <a:gd name="connsiteX31" fmla="*/ 0 w 7749480"/>
              <a:gd name="connsiteY31" fmla="*/ 413124 h 794469"/>
              <a:gd name="connsiteX32" fmla="*/ 0 w 7749480"/>
              <a:gd name="connsiteY32" fmla="*/ 0 h 794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7749480" h="794469" fill="none" extrusionOk="0">
                <a:moveTo>
                  <a:pt x="0" y="0"/>
                </a:moveTo>
                <a:cubicBezTo>
                  <a:pt x="150115" y="-2376"/>
                  <a:pt x="344898" y="27480"/>
                  <a:pt x="596114" y="0"/>
                </a:cubicBezTo>
                <a:cubicBezTo>
                  <a:pt x="847330" y="-27480"/>
                  <a:pt x="1020046" y="72809"/>
                  <a:pt x="1347217" y="0"/>
                </a:cubicBezTo>
                <a:cubicBezTo>
                  <a:pt x="1674388" y="-72809"/>
                  <a:pt x="1857460" y="26327"/>
                  <a:pt x="2098321" y="0"/>
                </a:cubicBezTo>
                <a:cubicBezTo>
                  <a:pt x="2339182" y="-26327"/>
                  <a:pt x="2340364" y="14919"/>
                  <a:pt x="2461950" y="0"/>
                </a:cubicBezTo>
                <a:cubicBezTo>
                  <a:pt x="2583536" y="-14919"/>
                  <a:pt x="2711001" y="13638"/>
                  <a:pt x="2825580" y="0"/>
                </a:cubicBezTo>
                <a:cubicBezTo>
                  <a:pt x="2940159" y="-13638"/>
                  <a:pt x="3175173" y="23626"/>
                  <a:pt x="3344199" y="0"/>
                </a:cubicBezTo>
                <a:cubicBezTo>
                  <a:pt x="3513225" y="-23626"/>
                  <a:pt x="3601620" y="39427"/>
                  <a:pt x="3707828" y="0"/>
                </a:cubicBezTo>
                <a:cubicBezTo>
                  <a:pt x="3814036" y="-39427"/>
                  <a:pt x="4209351" y="15323"/>
                  <a:pt x="4381437" y="0"/>
                </a:cubicBezTo>
                <a:cubicBezTo>
                  <a:pt x="4553523" y="-15323"/>
                  <a:pt x="4708827" y="51337"/>
                  <a:pt x="4900056" y="0"/>
                </a:cubicBezTo>
                <a:cubicBezTo>
                  <a:pt x="5091285" y="-51337"/>
                  <a:pt x="5408309" y="56726"/>
                  <a:pt x="5573664" y="0"/>
                </a:cubicBezTo>
                <a:cubicBezTo>
                  <a:pt x="5739019" y="-56726"/>
                  <a:pt x="5869201" y="29530"/>
                  <a:pt x="6014789" y="0"/>
                </a:cubicBezTo>
                <a:cubicBezTo>
                  <a:pt x="6160377" y="-29530"/>
                  <a:pt x="6360244" y="15208"/>
                  <a:pt x="6533408" y="0"/>
                </a:cubicBezTo>
                <a:cubicBezTo>
                  <a:pt x="6706572" y="-15208"/>
                  <a:pt x="6812019" y="9379"/>
                  <a:pt x="6974532" y="0"/>
                </a:cubicBezTo>
                <a:cubicBezTo>
                  <a:pt x="7137045" y="-9379"/>
                  <a:pt x="7540018" y="90231"/>
                  <a:pt x="7749480" y="0"/>
                </a:cubicBezTo>
                <a:cubicBezTo>
                  <a:pt x="7755546" y="102262"/>
                  <a:pt x="7739756" y="242239"/>
                  <a:pt x="7749480" y="405179"/>
                </a:cubicBezTo>
                <a:cubicBezTo>
                  <a:pt x="7759204" y="568119"/>
                  <a:pt x="7724170" y="700484"/>
                  <a:pt x="7749480" y="794469"/>
                </a:cubicBezTo>
                <a:cubicBezTo>
                  <a:pt x="7597240" y="837937"/>
                  <a:pt x="7464988" y="764424"/>
                  <a:pt x="7385851" y="794469"/>
                </a:cubicBezTo>
                <a:cubicBezTo>
                  <a:pt x="7306714" y="824514"/>
                  <a:pt x="7158764" y="763825"/>
                  <a:pt x="7022221" y="794469"/>
                </a:cubicBezTo>
                <a:cubicBezTo>
                  <a:pt x="6885678" y="825113"/>
                  <a:pt x="6497547" y="751693"/>
                  <a:pt x="6271118" y="794469"/>
                </a:cubicBezTo>
                <a:cubicBezTo>
                  <a:pt x="6044689" y="837245"/>
                  <a:pt x="5974665" y="758188"/>
                  <a:pt x="5752499" y="794469"/>
                </a:cubicBezTo>
                <a:cubicBezTo>
                  <a:pt x="5530333" y="830750"/>
                  <a:pt x="5491507" y="762856"/>
                  <a:pt x="5233880" y="794469"/>
                </a:cubicBezTo>
                <a:cubicBezTo>
                  <a:pt x="4976253" y="826082"/>
                  <a:pt x="4638177" y="758391"/>
                  <a:pt x="4482776" y="794469"/>
                </a:cubicBezTo>
                <a:cubicBezTo>
                  <a:pt x="4327375" y="830547"/>
                  <a:pt x="4286032" y="752933"/>
                  <a:pt x="4119147" y="794469"/>
                </a:cubicBezTo>
                <a:cubicBezTo>
                  <a:pt x="3952262" y="836005"/>
                  <a:pt x="3885894" y="789049"/>
                  <a:pt x="3678022" y="794469"/>
                </a:cubicBezTo>
                <a:cubicBezTo>
                  <a:pt x="3470151" y="799889"/>
                  <a:pt x="3240409" y="779358"/>
                  <a:pt x="3081909" y="794469"/>
                </a:cubicBezTo>
                <a:cubicBezTo>
                  <a:pt x="2923409" y="809580"/>
                  <a:pt x="2680788" y="750128"/>
                  <a:pt x="2485795" y="794469"/>
                </a:cubicBezTo>
                <a:cubicBezTo>
                  <a:pt x="2290802" y="838810"/>
                  <a:pt x="2053611" y="737794"/>
                  <a:pt x="1889681" y="794469"/>
                </a:cubicBezTo>
                <a:cubicBezTo>
                  <a:pt x="1725751" y="851144"/>
                  <a:pt x="1401472" y="754458"/>
                  <a:pt x="1216072" y="794469"/>
                </a:cubicBezTo>
                <a:cubicBezTo>
                  <a:pt x="1030672" y="834480"/>
                  <a:pt x="953268" y="793363"/>
                  <a:pt x="774948" y="794469"/>
                </a:cubicBezTo>
                <a:cubicBezTo>
                  <a:pt x="596628" y="795575"/>
                  <a:pt x="183903" y="746117"/>
                  <a:pt x="0" y="794469"/>
                </a:cubicBezTo>
                <a:cubicBezTo>
                  <a:pt x="-2239" y="649257"/>
                  <a:pt x="24983" y="580965"/>
                  <a:pt x="0" y="413124"/>
                </a:cubicBezTo>
                <a:cubicBezTo>
                  <a:pt x="-24983" y="245283"/>
                  <a:pt x="12312" y="129497"/>
                  <a:pt x="0" y="0"/>
                </a:cubicBezTo>
                <a:close/>
              </a:path>
              <a:path w="7749480" h="794469" stroke="0" extrusionOk="0">
                <a:moveTo>
                  <a:pt x="0" y="0"/>
                </a:moveTo>
                <a:cubicBezTo>
                  <a:pt x="277343" y="-56544"/>
                  <a:pt x="423908" y="38813"/>
                  <a:pt x="596114" y="0"/>
                </a:cubicBezTo>
                <a:cubicBezTo>
                  <a:pt x="768320" y="-38813"/>
                  <a:pt x="1061338" y="53765"/>
                  <a:pt x="1269722" y="0"/>
                </a:cubicBezTo>
                <a:cubicBezTo>
                  <a:pt x="1478106" y="-53765"/>
                  <a:pt x="1714724" y="43553"/>
                  <a:pt x="2020826" y="0"/>
                </a:cubicBezTo>
                <a:cubicBezTo>
                  <a:pt x="2326928" y="-43553"/>
                  <a:pt x="2227648" y="43610"/>
                  <a:pt x="2384455" y="0"/>
                </a:cubicBezTo>
                <a:cubicBezTo>
                  <a:pt x="2541262" y="-43610"/>
                  <a:pt x="2624799" y="22267"/>
                  <a:pt x="2748085" y="0"/>
                </a:cubicBezTo>
                <a:cubicBezTo>
                  <a:pt x="2871371" y="-22267"/>
                  <a:pt x="2971846" y="47320"/>
                  <a:pt x="3189209" y="0"/>
                </a:cubicBezTo>
                <a:cubicBezTo>
                  <a:pt x="3406572" y="-47320"/>
                  <a:pt x="3629554" y="6256"/>
                  <a:pt x="3785323" y="0"/>
                </a:cubicBezTo>
                <a:cubicBezTo>
                  <a:pt x="3941092" y="-6256"/>
                  <a:pt x="4363927" y="64378"/>
                  <a:pt x="4536426" y="0"/>
                </a:cubicBezTo>
                <a:cubicBezTo>
                  <a:pt x="4708925" y="-64378"/>
                  <a:pt x="5102537" y="21581"/>
                  <a:pt x="5287530" y="0"/>
                </a:cubicBezTo>
                <a:cubicBezTo>
                  <a:pt x="5472523" y="-21581"/>
                  <a:pt x="5497688" y="25812"/>
                  <a:pt x="5651159" y="0"/>
                </a:cubicBezTo>
                <a:cubicBezTo>
                  <a:pt x="5804630" y="-25812"/>
                  <a:pt x="5892706" y="21767"/>
                  <a:pt x="6014789" y="0"/>
                </a:cubicBezTo>
                <a:cubicBezTo>
                  <a:pt x="6136872" y="-21767"/>
                  <a:pt x="6456772" y="53115"/>
                  <a:pt x="6688397" y="0"/>
                </a:cubicBezTo>
                <a:cubicBezTo>
                  <a:pt x="6920022" y="-53115"/>
                  <a:pt x="7368262" y="65316"/>
                  <a:pt x="7749480" y="0"/>
                </a:cubicBezTo>
                <a:cubicBezTo>
                  <a:pt x="7779623" y="99262"/>
                  <a:pt x="7725256" y="231872"/>
                  <a:pt x="7749480" y="397235"/>
                </a:cubicBezTo>
                <a:cubicBezTo>
                  <a:pt x="7773704" y="562598"/>
                  <a:pt x="7728735" y="703924"/>
                  <a:pt x="7749480" y="794469"/>
                </a:cubicBezTo>
                <a:cubicBezTo>
                  <a:pt x="7555470" y="855774"/>
                  <a:pt x="7317518" y="729615"/>
                  <a:pt x="7153366" y="794469"/>
                </a:cubicBezTo>
                <a:cubicBezTo>
                  <a:pt x="6989214" y="859323"/>
                  <a:pt x="6896083" y="766699"/>
                  <a:pt x="6789737" y="794469"/>
                </a:cubicBezTo>
                <a:cubicBezTo>
                  <a:pt x="6683391" y="822239"/>
                  <a:pt x="6535017" y="754515"/>
                  <a:pt x="6426107" y="794469"/>
                </a:cubicBezTo>
                <a:cubicBezTo>
                  <a:pt x="6317197" y="834423"/>
                  <a:pt x="6043586" y="744788"/>
                  <a:pt x="5907488" y="794469"/>
                </a:cubicBezTo>
                <a:cubicBezTo>
                  <a:pt x="5771390" y="844150"/>
                  <a:pt x="5479084" y="732582"/>
                  <a:pt x="5233880" y="794469"/>
                </a:cubicBezTo>
                <a:cubicBezTo>
                  <a:pt x="4988676" y="856356"/>
                  <a:pt x="4971650" y="772404"/>
                  <a:pt x="4792755" y="794469"/>
                </a:cubicBezTo>
                <a:cubicBezTo>
                  <a:pt x="4613860" y="816534"/>
                  <a:pt x="4434576" y="739141"/>
                  <a:pt x="4274136" y="794469"/>
                </a:cubicBezTo>
                <a:cubicBezTo>
                  <a:pt x="4113696" y="849797"/>
                  <a:pt x="3879779" y="744463"/>
                  <a:pt x="3523033" y="794469"/>
                </a:cubicBezTo>
                <a:cubicBezTo>
                  <a:pt x="3166287" y="844475"/>
                  <a:pt x="3181083" y="776325"/>
                  <a:pt x="2849424" y="794469"/>
                </a:cubicBezTo>
                <a:cubicBezTo>
                  <a:pt x="2517765" y="812613"/>
                  <a:pt x="2588563" y="767896"/>
                  <a:pt x="2408300" y="794469"/>
                </a:cubicBezTo>
                <a:cubicBezTo>
                  <a:pt x="2228037" y="821042"/>
                  <a:pt x="2207531" y="757783"/>
                  <a:pt x="2044670" y="794469"/>
                </a:cubicBezTo>
                <a:cubicBezTo>
                  <a:pt x="1881809" y="831155"/>
                  <a:pt x="1643625" y="737107"/>
                  <a:pt x="1448557" y="794469"/>
                </a:cubicBezTo>
                <a:cubicBezTo>
                  <a:pt x="1253489" y="851831"/>
                  <a:pt x="1103699" y="755286"/>
                  <a:pt x="852443" y="794469"/>
                </a:cubicBezTo>
                <a:cubicBezTo>
                  <a:pt x="601187" y="833652"/>
                  <a:pt x="375074" y="784631"/>
                  <a:pt x="0" y="794469"/>
                </a:cubicBezTo>
                <a:cubicBezTo>
                  <a:pt x="-19988" y="681786"/>
                  <a:pt x="43983" y="556177"/>
                  <a:pt x="0" y="397235"/>
                </a:cubicBezTo>
                <a:cubicBezTo>
                  <a:pt x="-43983" y="238293"/>
                  <a:pt x="41298" y="145869"/>
                  <a:pt x="0" y="0"/>
                </a:cubicBezTo>
                <a:close/>
              </a:path>
            </a:pathLst>
          </a:custGeom>
          <a:solidFill>
            <a:schemeClr val="bg2">
              <a:lumMod val="25000"/>
            </a:schemeClr>
          </a:solidFill>
          <a:ln>
            <a:solidFill>
              <a:schemeClr val="bg2">
                <a:lumMod val="25000"/>
              </a:schemeClr>
            </a:solidFill>
            <a:extLst>
              <a:ext uri="{C807C97D-BFC1-408E-A445-0C87EB9F89A2}">
                <ask:lineSketchStyleProps xmlns:ask="http://schemas.microsoft.com/office/drawing/2018/sketchyshapes" sd="3587394051">
                  <ask:type>
                    <ask:lineSketchScribble/>
                  </ask:type>
                </ask:lineSketchStyleProps>
              </a:ext>
            </a:extLst>
          </a:ln>
        </p:spPr>
        <p:txBody>
          <a:bodyPr>
            <a:noAutofit/>
          </a:bodyPr>
          <a:lstStyle/>
          <a:p>
            <a:r>
              <a:rPr lang="nl-NL" sz="4800" dirty="0" err="1">
                <a:solidFill>
                  <a:schemeClr val="bg1"/>
                </a:solidFill>
                <a:latin typeface="Agency FB" panose="020B0503020202020204" pitchFamily="34" charset="0"/>
              </a:rPr>
              <a:t>Endangered</a:t>
            </a:r>
            <a:r>
              <a:rPr lang="nl-NL" sz="4800" dirty="0">
                <a:solidFill>
                  <a:schemeClr val="bg1"/>
                </a:solidFill>
                <a:latin typeface="Agency FB" panose="020B0503020202020204" pitchFamily="34" charset="0"/>
              </a:rPr>
              <a:t> </a:t>
            </a:r>
            <a:r>
              <a:rPr lang="nl-NL" sz="4800" dirty="0" err="1">
                <a:solidFill>
                  <a:schemeClr val="bg1"/>
                </a:solidFill>
                <a:latin typeface="Agency FB" panose="020B0503020202020204" pitchFamily="34" charset="0"/>
              </a:rPr>
              <a:t>animals</a:t>
            </a:r>
            <a:r>
              <a:rPr lang="nl-NL" sz="4800" dirty="0">
                <a:solidFill>
                  <a:schemeClr val="bg1"/>
                </a:solidFill>
                <a:latin typeface="Agency FB" panose="020B0503020202020204" pitchFamily="34" charset="0"/>
              </a:rPr>
              <a:t> in </a:t>
            </a:r>
            <a:r>
              <a:rPr lang="nl-NL" sz="4800" dirty="0" err="1">
                <a:solidFill>
                  <a:schemeClr val="bg1"/>
                </a:solidFill>
                <a:latin typeface="Agency FB" panose="020B0503020202020204" pitchFamily="34" charset="0"/>
              </a:rPr>
              <a:t>the</a:t>
            </a:r>
            <a:r>
              <a:rPr lang="nl-NL" sz="4800" dirty="0">
                <a:solidFill>
                  <a:schemeClr val="bg1"/>
                </a:solidFill>
                <a:latin typeface="Agency FB" panose="020B0503020202020204" pitchFamily="34" charset="0"/>
              </a:rPr>
              <a:t> Netherlands</a:t>
            </a:r>
          </a:p>
        </p:txBody>
      </p:sp>
      <p:pic>
        <p:nvPicPr>
          <p:cNvPr id="5" name="Afbeelding 4">
            <a:extLst>
              <a:ext uri="{FF2B5EF4-FFF2-40B4-BE49-F238E27FC236}">
                <a16:creationId xmlns:a16="http://schemas.microsoft.com/office/drawing/2014/main" id="{D31ECC6D-C9EA-4133-84A3-C1164FB97FDC}"/>
              </a:ext>
            </a:extLst>
          </p:cNvPr>
          <p:cNvPicPr>
            <a:picLocks noChangeAspect="1"/>
          </p:cNvPicPr>
          <p:nvPr/>
        </p:nvPicPr>
        <p:blipFill>
          <a:blip r:embed="rId2"/>
          <a:stretch>
            <a:fillRect/>
          </a:stretch>
        </p:blipFill>
        <p:spPr>
          <a:xfrm>
            <a:off x="1475656" y="4506995"/>
            <a:ext cx="6530731" cy="1865923"/>
          </a:xfrm>
          <a:prstGeom prst="rect">
            <a:avLst/>
          </a:prstGeom>
        </p:spPr>
      </p:pic>
    </p:spTree>
    <p:extLst>
      <p:ext uri="{BB962C8B-B14F-4D97-AF65-F5344CB8AC3E}">
        <p14:creationId xmlns:p14="http://schemas.microsoft.com/office/powerpoint/2010/main" val="4833212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vak 6">
            <a:extLst>
              <a:ext uri="{FF2B5EF4-FFF2-40B4-BE49-F238E27FC236}">
                <a16:creationId xmlns:a16="http://schemas.microsoft.com/office/drawing/2014/main" id="{09F6BAD3-2CCF-401A-A0F6-F9170E584B98}"/>
              </a:ext>
            </a:extLst>
          </p:cNvPr>
          <p:cNvSpPr txBox="1"/>
          <p:nvPr/>
        </p:nvSpPr>
        <p:spPr>
          <a:xfrm>
            <a:off x="179512" y="1916832"/>
            <a:ext cx="5007853" cy="4801314"/>
          </a:xfrm>
          <a:prstGeom prst="rect">
            <a:avLst/>
          </a:prstGeom>
          <a:solidFill>
            <a:schemeClr val="bg1"/>
          </a:solidFill>
        </p:spPr>
        <p:txBody>
          <a:bodyPr wrap="square" rtlCol="0">
            <a:spAutoFit/>
          </a:bodyPr>
          <a:lstStyle/>
          <a:p>
            <a:r>
              <a:rPr lang="en-US" dirty="0"/>
              <a:t>Short-eared owl</a:t>
            </a:r>
          </a:p>
          <a:p>
            <a:r>
              <a:rPr lang="en-US" dirty="0"/>
              <a:t>The Netherlands has six species of owls. Unlike the other owls, the short-eared owl is also active during the day and that is quite special. Nor does this owl breed in the trees, but on the ground. The short-eared owl is still rare in the Netherlands, only on the </a:t>
            </a:r>
            <a:r>
              <a:rPr lang="en-US" dirty="0" err="1"/>
              <a:t>Wadden</a:t>
            </a:r>
            <a:r>
              <a:rPr lang="en-US" dirty="0"/>
              <a:t> Islands there are a few places where they can breed. In total that is just under 50 pairs. Due to large-scale mining and dewatering, few areas remain where they can still build a nest. Short-eared owls are true vagrants. Birds born in the Netherlands easily migrate to Scandinavia. They are easiest to see in winter, because the mice then migrate to higher areas because of the cold. There are also more short-eared owls in the Netherlands in winter, because owls from the North hibernate here.</a:t>
            </a:r>
            <a:endParaRPr lang="nl-NL" dirty="0"/>
          </a:p>
        </p:txBody>
      </p:sp>
      <p:sp>
        <p:nvSpPr>
          <p:cNvPr id="6" name="Titel 1">
            <a:extLst>
              <a:ext uri="{FF2B5EF4-FFF2-40B4-BE49-F238E27FC236}">
                <a16:creationId xmlns:a16="http://schemas.microsoft.com/office/drawing/2014/main" id="{CFB43CCB-3DB5-4D88-AEE5-6B5EC04EC0B9}"/>
              </a:ext>
            </a:extLst>
          </p:cNvPr>
          <p:cNvSpPr>
            <a:spLocks noGrp="1"/>
          </p:cNvSpPr>
          <p:nvPr>
            <p:ph type="ctrTitle"/>
          </p:nvPr>
        </p:nvSpPr>
        <p:spPr>
          <a:xfrm>
            <a:off x="697260" y="980728"/>
            <a:ext cx="7749480" cy="794469"/>
          </a:xfrm>
          <a:custGeom>
            <a:avLst/>
            <a:gdLst>
              <a:gd name="connsiteX0" fmla="*/ 0 w 7749480"/>
              <a:gd name="connsiteY0" fmla="*/ 0 h 794469"/>
              <a:gd name="connsiteX1" fmla="*/ 596114 w 7749480"/>
              <a:gd name="connsiteY1" fmla="*/ 0 h 794469"/>
              <a:gd name="connsiteX2" fmla="*/ 1347217 w 7749480"/>
              <a:gd name="connsiteY2" fmla="*/ 0 h 794469"/>
              <a:gd name="connsiteX3" fmla="*/ 2098321 w 7749480"/>
              <a:gd name="connsiteY3" fmla="*/ 0 h 794469"/>
              <a:gd name="connsiteX4" fmla="*/ 2461950 w 7749480"/>
              <a:gd name="connsiteY4" fmla="*/ 0 h 794469"/>
              <a:gd name="connsiteX5" fmla="*/ 2825580 w 7749480"/>
              <a:gd name="connsiteY5" fmla="*/ 0 h 794469"/>
              <a:gd name="connsiteX6" fmla="*/ 3344199 w 7749480"/>
              <a:gd name="connsiteY6" fmla="*/ 0 h 794469"/>
              <a:gd name="connsiteX7" fmla="*/ 3707828 w 7749480"/>
              <a:gd name="connsiteY7" fmla="*/ 0 h 794469"/>
              <a:gd name="connsiteX8" fmla="*/ 4381437 w 7749480"/>
              <a:gd name="connsiteY8" fmla="*/ 0 h 794469"/>
              <a:gd name="connsiteX9" fmla="*/ 4900056 w 7749480"/>
              <a:gd name="connsiteY9" fmla="*/ 0 h 794469"/>
              <a:gd name="connsiteX10" fmla="*/ 5573664 w 7749480"/>
              <a:gd name="connsiteY10" fmla="*/ 0 h 794469"/>
              <a:gd name="connsiteX11" fmla="*/ 6014789 w 7749480"/>
              <a:gd name="connsiteY11" fmla="*/ 0 h 794469"/>
              <a:gd name="connsiteX12" fmla="*/ 6533408 w 7749480"/>
              <a:gd name="connsiteY12" fmla="*/ 0 h 794469"/>
              <a:gd name="connsiteX13" fmla="*/ 6974532 w 7749480"/>
              <a:gd name="connsiteY13" fmla="*/ 0 h 794469"/>
              <a:gd name="connsiteX14" fmla="*/ 7749480 w 7749480"/>
              <a:gd name="connsiteY14" fmla="*/ 0 h 794469"/>
              <a:gd name="connsiteX15" fmla="*/ 7749480 w 7749480"/>
              <a:gd name="connsiteY15" fmla="*/ 405179 h 794469"/>
              <a:gd name="connsiteX16" fmla="*/ 7749480 w 7749480"/>
              <a:gd name="connsiteY16" fmla="*/ 794469 h 794469"/>
              <a:gd name="connsiteX17" fmla="*/ 7385851 w 7749480"/>
              <a:gd name="connsiteY17" fmla="*/ 794469 h 794469"/>
              <a:gd name="connsiteX18" fmla="*/ 7022221 w 7749480"/>
              <a:gd name="connsiteY18" fmla="*/ 794469 h 794469"/>
              <a:gd name="connsiteX19" fmla="*/ 6271118 w 7749480"/>
              <a:gd name="connsiteY19" fmla="*/ 794469 h 794469"/>
              <a:gd name="connsiteX20" fmla="*/ 5752499 w 7749480"/>
              <a:gd name="connsiteY20" fmla="*/ 794469 h 794469"/>
              <a:gd name="connsiteX21" fmla="*/ 5233880 w 7749480"/>
              <a:gd name="connsiteY21" fmla="*/ 794469 h 794469"/>
              <a:gd name="connsiteX22" fmla="*/ 4482776 w 7749480"/>
              <a:gd name="connsiteY22" fmla="*/ 794469 h 794469"/>
              <a:gd name="connsiteX23" fmla="*/ 4119147 w 7749480"/>
              <a:gd name="connsiteY23" fmla="*/ 794469 h 794469"/>
              <a:gd name="connsiteX24" fmla="*/ 3678022 w 7749480"/>
              <a:gd name="connsiteY24" fmla="*/ 794469 h 794469"/>
              <a:gd name="connsiteX25" fmla="*/ 3081909 w 7749480"/>
              <a:gd name="connsiteY25" fmla="*/ 794469 h 794469"/>
              <a:gd name="connsiteX26" fmla="*/ 2485795 w 7749480"/>
              <a:gd name="connsiteY26" fmla="*/ 794469 h 794469"/>
              <a:gd name="connsiteX27" fmla="*/ 1889681 w 7749480"/>
              <a:gd name="connsiteY27" fmla="*/ 794469 h 794469"/>
              <a:gd name="connsiteX28" fmla="*/ 1216072 w 7749480"/>
              <a:gd name="connsiteY28" fmla="*/ 794469 h 794469"/>
              <a:gd name="connsiteX29" fmla="*/ 774948 w 7749480"/>
              <a:gd name="connsiteY29" fmla="*/ 794469 h 794469"/>
              <a:gd name="connsiteX30" fmla="*/ 0 w 7749480"/>
              <a:gd name="connsiteY30" fmla="*/ 794469 h 794469"/>
              <a:gd name="connsiteX31" fmla="*/ 0 w 7749480"/>
              <a:gd name="connsiteY31" fmla="*/ 413124 h 794469"/>
              <a:gd name="connsiteX32" fmla="*/ 0 w 7749480"/>
              <a:gd name="connsiteY32" fmla="*/ 0 h 794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7749480" h="794469" fill="none" extrusionOk="0">
                <a:moveTo>
                  <a:pt x="0" y="0"/>
                </a:moveTo>
                <a:cubicBezTo>
                  <a:pt x="150115" y="-2376"/>
                  <a:pt x="344898" y="27480"/>
                  <a:pt x="596114" y="0"/>
                </a:cubicBezTo>
                <a:cubicBezTo>
                  <a:pt x="847330" y="-27480"/>
                  <a:pt x="1020046" y="72809"/>
                  <a:pt x="1347217" y="0"/>
                </a:cubicBezTo>
                <a:cubicBezTo>
                  <a:pt x="1674388" y="-72809"/>
                  <a:pt x="1857460" y="26327"/>
                  <a:pt x="2098321" y="0"/>
                </a:cubicBezTo>
                <a:cubicBezTo>
                  <a:pt x="2339182" y="-26327"/>
                  <a:pt x="2340364" y="14919"/>
                  <a:pt x="2461950" y="0"/>
                </a:cubicBezTo>
                <a:cubicBezTo>
                  <a:pt x="2583536" y="-14919"/>
                  <a:pt x="2711001" y="13638"/>
                  <a:pt x="2825580" y="0"/>
                </a:cubicBezTo>
                <a:cubicBezTo>
                  <a:pt x="2940159" y="-13638"/>
                  <a:pt x="3175173" y="23626"/>
                  <a:pt x="3344199" y="0"/>
                </a:cubicBezTo>
                <a:cubicBezTo>
                  <a:pt x="3513225" y="-23626"/>
                  <a:pt x="3601620" y="39427"/>
                  <a:pt x="3707828" y="0"/>
                </a:cubicBezTo>
                <a:cubicBezTo>
                  <a:pt x="3814036" y="-39427"/>
                  <a:pt x="4209351" y="15323"/>
                  <a:pt x="4381437" y="0"/>
                </a:cubicBezTo>
                <a:cubicBezTo>
                  <a:pt x="4553523" y="-15323"/>
                  <a:pt x="4708827" y="51337"/>
                  <a:pt x="4900056" y="0"/>
                </a:cubicBezTo>
                <a:cubicBezTo>
                  <a:pt x="5091285" y="-51337"/>
                  <a:pt x="5408309" y="56726"/>
                  <a:pt x="5573664" y="0"/>
                </a:cubicBezTo>
                <a:cubicBezTo>
                  <a:pt x="5739019" y="-56726"/>
                  <a:pt x="5869201" y="29530"/>
                  <a:pt x="6014789" y="0"/>
                </a:cubicBezTo>
                <a:cubicBezTo>
                  <a:pt x="6160377" y="-29530"/>
                  <a:pt x="6360244" y="15208"/>
                  <a:pt x="6533408" y="0"/>
                </a:cubicBezTo>
                <a:cubicBezTo>
                  <a:pt x="6706572" y="-15208"/>
                  <a:pt x="6812019" y="9379"/>
                  <a:pt x="6974532" y="0"/>
                </a:cubicBezTo>
                <a:cubicBezTo>
                  <a:pt x="7137045" y="-9379"/>
                  <a:pt x="7540018" y="90231"/>
                  <a:pt x="7749480" y="0"/>
                </a:cubicBezTo>
                <a:cubicBezTo>
                  <a:pt x="7755546" y="102262"/>
                  <a:pt x="7739756" y="242239"/>
                  <a:pt x="7749480" y="405179"/>
                </a:cubicBezTo>
                <a:cubicBezTo>
                  <a:pt x="7759204" y="568119"/>
                  <a:pt x="7724170" y="700484"/>
                  <a:pt x="7749480" y="794469"/>
                </a:cubicBezTo>
                <a:cubicBezTo>
                  <a:pt x="7597240" y="837937"/>
                  <a:pt x="7464988" y="764424"/>
                  <a:pt x="7385851" y="794469"/>
                </a:cubicBezTo>
                <a:cubicBezTo>
                  <a:pt x="7306714" y="824514"/>
                  <a:pt x="7158764" y="763825"/>
                  <a:pt x="7022221" y="794469"/>
                </a:cubicBezTo>
                <a:cubicBezTo>
                  <a:pt x="6885678" y="825113"/>
                  <a:pt x="6497547" y="751693"/>
                  <a:pt x="6271118" y="794469"/>
                </a:cubicBezTo>
                <a:cubicBezTo>
                  <a:pt x="6044689" y="837245"/>
                  <a:pt x="5974665" y="758188"/>
                  <a:pt x="5752499" y="794469"/>
                </a:cubicBezTo>
                <a:cubicBezTo>
                  <a:pt x="5530333" y="830750"/>
                  <a:pt x="5491507" y="762856"/>
                  <a:pt x="5233880" y="794469"/>
                </a:cubicBezTo>
                <a:cubicBezTo>
                  <a:pt x="4976253" y="826082"/>
                  <a:pt x="4638177" y="758391"/>
                  <a:pt x="4482776" y="794469"/>
                </a:cubicBezTo>
                <a:cubicBezTo>
                  <a:pt x="4327375" y="830547"/>
                  <a:pt x="4286032" y="752933"/>
                  <a:pt x="4119147" y="794469"/>
                </a:cubicBezTo>
                <a:cubicBezTo>
                  <a:pt x="3952262" y="836005"/>
                  <a:pt x="3885894" y="789049"/>
                  <a:pt x="3678022" y="794469"/>
                </a:cubicBezTo>
                <a:cubicBezTo>
                  <a:pt x="3470151" y="799889"/>
                  <a:pt x="3240409" y="779358"/>
                  <a:pt x="3081909" y="794469"/>
                </a:cubicBezTo>
                <a:cubicBezTo>
                  <a:pt x="2923409" y="809580"/>
                  <a:pt x="2680788" y="750128"/>
                  <a:pt x="2485795" y="794469"/>
                </a:cubicBezTo>
                <a:cubicBezTo>
                  <a:pt x="2290802" y="838810"/>
                  <a:pt x="2053611" y="737794"/>
                  <a:pt x="1889681" y="794469"/>
                </a:cubicBezTo>
                <a:cubicBezTo>
                  <a:pt x="1725751" y="851144"/>
                  <a:pt x="1401472" y="754458"/>
                  <a:pt x="1216072" y="794469"/>
                </a:cubicBezTo>
                <a:cubicBezTo>
                  <a:pt x="1030672" y="834480"/>
                  <a:pt x="953268" y="793363"/>
                  <a:pt x="774948" y="794469"/>
                </a:cubicBezTo>
                <a:cubicBezTo>
                  <a:pt x="596628" y="795575"/>
                  <a:pt x="183903" y="746117"/>
                  <a:pt x="0" y="794469"/>
                </a:cubicBezTo>
                <a:cubicBezTo>
                  <a:pt x="-2239" y="649257"/>
                  <a:pt x="24983" y="580965"/>
                  <a:pt x="0" y="413124"/>
                </a:cubicBezTo>
                <a:cubicBezTo>
                  <a:pt x="-24983" y="245283"/>
                  <a:pt x="12312" y="129497"/>
                  <a:pt x="0" y="0"/>
                </a:cubicBezTo>
                <a:close/>
              </a:path>
              <a:path w="7749480" h="794469" stroke="0" extrusionOk="0">
                <a:moveTo>
                  <a:pt x="0" y="0"/>
                </a:moveTo>
                <a:cubicBezTo>
                  <a:pt x="277343" y="-56544"/>
                  <a:pt x="423908" y="38813"/>
                  <a:pt x="596114" y="0"/>
                </a:cubicBezTo>
                <a:cubicBezTo>
                  <a:pt x="768320" y="-38813"/>
                  <a:pt x="1061338" y="53765"/>
                  <a:pt x="1269722" y="0"/>
                </a:cubicBezTo>
                <a:cubicBezTo>
                  <a:pt x="1478106" y="-53765"/>
                  <a:pt x="1714724" y="43553"/>
                  <a:pt x="2020826" y="0"/>
                </a:cubicBezTo>
                <a:cubicBezTo>
                  <a:pt x="2326928" y="-43553"/>
                  <a:pt x="2227648" y="43610"/>
                  <a:pt x="2384455" y="0"/>
                </a:cubicBezTo>
                <a:cubicBezTo>
                  <a:pt x="2541262" y="-43610"/>
                  <a:pt x="2624799" y="22267"/>
                  <a:pt x="2748085" y="0"/>
                </a:cubicBezTo>
                <a:cubicBezTo>
                  <a:pt x="2871371" y="-22267"/>
                  <a:pt x="2971846" y="47320"/>
                  <a:pt x="3189209" y="0"/>
                </a:cubicBezTo>
                <a:cubicBezTo>
                  <a:pt x="3406572" y="-47320"/>
                  <a:pt x="3629554" y="6256"/>
                  <a:pt x="3785323" y="0"/>
                </a:cubicBezTo>
                <a:cubicBezTo>
                  <a:pt x="3941092" y="-6256"/>
                  <a:pt x="4363927" y="64378"/>
                  <a:pt x="4536426" y="0"/>
                </a:cubicBezTo>
                <a:cubicBezTo>
                  <a:pt x="4708925" y="-64378"/>
                  <a:pt x="5102537" y="21581"/>
                  <a:pt x="5287530" y="0"/>
                </a:cubicBezTo>
                <a:cubicBezTo>
                  <a:pt x="5472523" y="-21581"/>
                  <a:pt x="5497688" y="25812"/>
                  <a:pt x="5651159" y="0"/>
                </a:cubicBezTo>
                <a:cubicBezTo>
                  <a:pt x="5804630" y="-25812"/>
                  <a:pt x="5892706" y="21767"/>
                  <a:pt x="6014789" y="0"/>
                </a:cubicBezTo>
                <a:cubicBezTo>
                  <a:pt x="6136872" y="-21767"/>
                  <a:pt x="6456772" y="53115"/>
                  <a:pt x="6688397" y="0"/>
                </a:cubicBezTo>
                <a:cubicBezTo>
                  <a:pt x="6920022" y="-53115"/>
                  <a:pt x="7368262" y="65316"/>
                  <a:pt x="7749480" y="0"/>
                </a:cubicBezTo>
                <a:cubicBezTo>
                  <a:pt x="7779623" y="99262"/>
                  <a:pt x="7725256" y="231872"/>
                  <a:pt x="7749480" y="397235"/>
                </a:cubicBezTo>
                <a:cubicBezTo>
                  <a:pt x="7773704" y="562598"/>
                  <a:pt x="7728735" y="703924"/>
                  <a:pt x="7749480" y="794469"/>
                </a:cubicBezTo>
                <a:cubicBezTo>
                  <a:pt x="7555470" y="855774"/>
                  <a:pt x="7317518" y="729615"/>
                  <a:pt x="7153366" y="794469"/>
                </a:cubicBezTo>
                <a:cubicBezTo>
                  <a:pt x="6989214" y="859323"/>
                  <a:pt x="6896083" y="766699"/>
                  <a:pt x="6789737" y="794469"/>
                </a:cubicBezTo>
                <a:cubicBezTo>
                  <a:pt x="6683391" y="822239"/>
                  <a:pt x="6535017" y="754515"/>
                  <a:pt x="6426107" y="794469"/>
                </a:cubicBezTo>
                <a:cubicBezTo>
                  <a:pt x="6317197" y="834423"/>
                  <a:pt x="6043586" y="744788"/>
                  <a:pt x="5907488" y="794469"/>
                </a:cubicBezTo>
                <a:cubicBezTo>
                  <a:pt x="5771390" y="844150"/>
                  <a:pt x="5479084" y="732582"/>
                  <a:pt x="5233880" y="794469"/>
                </a:cubicBezTo>
                <a:cubicBezTo>
                  <a:pt x="4988676" y="856356"/>
                  <a:pt x="4971650" y="772404"/>
                  <a:pt x="4792755" y="794469"/>
                </a:cubicBezTo>
                <a:cubicBezTo>
                  <a:pt x="4613860" y="816534"/>
                  <a:pt x="4434576" y="739141"/>
                  <a:pt x="4274136" y="794469"/>
                </a:cubicBezTo>
                <a:cubicBezTo>
                  <a:pt x="4113696" y="849797"/>
                  <a:pt x="3879779" y="744463"/>
                  <a:pt x="3523033" y="794469"/>
                </a:cubicBezTo>
                <a:cubicBezTo>
                  <a:pt x="3166287" y="844475"/>
                  <a:pt x="3181083" y="776325"/>
                  <a:pt x="2849424" y="794469"/>
                </a:cubicBezTo>
                <a:cubicBezTo>
                  <a:pt x="2517765" y="812613"/>
                  <a:pt x="2588563" y="767896"/>
                  <a:pt x="2408300" y="794469"/>
                </a:cubicBezTo>
                <a:cubicBezTo>
                  <a:pt x="2228037" y="821042"/>
                  <a:pt x="2207531" y="757783"/>
                  <a:pt x="2044670" y="794469"/>
                </a:cubicBezTo>
                <a:cubicBezTo>
                  <a:pt x="1881809" y="831155"/>
                  <a:pt x="1643625" y="737107"/>
                  <a:pt x="1448557" y="794469"/>
                </a:cubicBezTo>
                <a:cubicBezTo>
                  <a:pt x="1253489" y="851831"/>
                  <a:pt x="1103699" y="755286"/>
                  <a:pt x="852443" y="794469"/>
                </a:cubicBezTo>
                <a:cubicBezTo>
                  <a:pt x="601187" y="833652"/>
                  <a:pt x="375074" y="784631"/>
                  <a:pt x="0" y="794469"/>
                </a:cubicBezTo>
                <a:cubicBezTo>
                  <a:pt x="-19988" y="681786"/>
                  <a:pt x="43983" y="556177"/>
                  <a:pt x="0" y="397235"/>
                </a:cubicBezTo>
                <a:cubicBezTo>
                  <a:pt x="-43983" y="238293"/>
                  <a:pt x="41298" y="145869"/>
                  <a:pt x="0" y="0"/>
                </a:cubicBezTo>
                <a:close/>
              </a:path>
            </a:pathLst>
          </a:custGeom>
          <a:solidFill>
            <a:schemeClr val="bg2">
              <a:lumMod val="25000"/>
            </a:schemeClr>
          </a:solidFill>
          <a:ln>
            <a:solidFill>
              <a:schemeClr val="bg2">
                <a:lumMod val="25000"/>
              </a:schemeClr>
            </a:solidFill>
            <a:extLst>
              <a:ext uri="{C807C97D-BFC1-408E-A445-0C87EB9F89A2}">
                <ask:lineSketchStyleProps xmlns:ask="http://schemas.microsoft.com/office/drawing/2018/sketchyshapes" sd="3587394051">
                  <ask:type>
                    <ask:lineSketchScribble/>
                  </ask:type>
                </ask:lineSketchStyleProps>
              </a:ext>
            </a:extLst>
          </a:ln>
        </p:spPr>
        <p:txBody>
          <a:bodyPr>
            <a:noAutofit/>
          </a:bodyPr>
          <a:lstStyle/>
          <a:p>
            <a:r>
              <a:rPr lang="nl-NL" sz="4800" dirty="0" err="1">
                <a:solidFill>
                  <a:schemeClr val="bg1"/>
                </a:solidFill>
                <a:latin typeface="Agency FB" panose="020B0503020202020204" pitchFamily="34" charset="0"/>
              </a:rPr>
              <a:t>Endangered</a:t>
            </a:r>
            <a:r>
              <a:rPr lang="nl-NL" sz="4800" dirty="0">
                <a:solidFill>
                  <a:schemeClr val="bg1"/>
                </a:solidFill>
                <a:latin typeface="Agency FB" panose="020B0503020202020204" pitchFamily="34" charset="0"/>
              </a:rPr>
              <a:t> </a:t>
            </a:r>
            <a:r>
              <a:rPr lang="nl-NL" sz="4800" dirty="0" err="1">
                <a:solidFill>
                  <a:schemeClr val="bg1"/>
                </a:solidFill>
                <a:latin typeface="Agency FB" panose="020B0503020202020204" pitchFamily="34" charset="0"/>
              </a:rPr>
              <a:t>animals</a:t>
            </a:r>
            <a:r>
              <a:rPr lang="nl-NL" sz="4800" dirty="0">
                <a:solidFill>
                  <a:schemeClr val="bg1"/>
                </a:solidFill>
                <a:latin typeface="Agency FB" panose="020B0503020202020204" pitchFamily="34" charset="0"/>
              </a:rPr>
              <a:t> in </a:t>
            </a:r>
            <a:r>
              <a:rPr lang="nl-NL" sz="4800" dirty="0" err="1">
                <a:solidFill>
                  <a:schemeClr val="bg1"/>
                </a:solidFill>
                <a:latin typeface="Agency FB" panose="020B0503020202020204" pitchFamily="34" charset="0"/>
              </a:rPr>
              <a:t>the</a:t>
            </a:r>
            <a:r>
              <a:rPr lang="nl-NL" sz="4800" dirty="0">
                <a:solidFill>
                  <a:schemeClr val="bg1"/>
                </a:solidFill>
                <a:latin typeface="Agency FB" panose="020B0503020202020204" pitchFamily="34" charset="0"/>
              </a:rPr>
              <a:t> Netherlands</a:t>
            </a:r>
          </a:p>
        </p:txBody>
      </p:sp>
      <p:pic>
        <p:nvPicPr>
          <p:cNvPr id="5" name="Afbeelding 4">
            <a:extLst>
              <a:ext uri="{FF2B5EF4-FFF2-40B4-BE49-F238E27FC236}">
                <a16:creationId xmlns:a16="http://schemas.microsoft.com/office/drawing/2014/main" id="{52A8E308-0101-4D76-A4D4-583493DCD928}"/>
              </a:ext>
            </a:extLst>
          </p:cNvPr>
          <p:cNvPicPr>
            <a:picLocks noChangeAspect="1"/>
          </p:cNvPicPr>
          <p:nvPr/>
        </p:nvPicPr>
        <p:blipFill>
          <a:blip r:embed="rId2"/>
          <a:stretch>
            <a:fillRect/>
          </a:stretch>
        </p:blipFill>
        <p:spPr>
          <a:xfrm>
            <a:off x="5194206" y="2708920"/>
            <a:ext cx="3956635" cy="2632961"/>
          </a:xfrm>
          <a:prstGeom prst="rect">
            <a:avLst/>
          </a:prstGeom>
        </p:spPr>
      </p:pic>
    </p:spTree>
    <p:extLst>
      <p:ext uri="{BB962C8B-B14F-4D97-AF65-F5344CB8AC3E}">
        <p14:creationId xmlns:p14="http://schemas.microsoft.com/office/powerpoint/2010/main" val="4094109258"/>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TemplateFile" ma:contentTypeID="0x010100CBDA964ABCF6134795B89D3DFFAE1FEF0400396DD46F8E1CE5468AAD42C750079EC0" ma:contentTypeVersion="56" ma:contentTypeDescription="Create a new document." ma:contentTypeScope="" ma:versionID="037949562267adc420c401b5d1081b0d">
  <xsd:schema xmlns:xsd="http://www.w3.org/2001/XMLSchema" xmlns:xs="http://www.w3.org/2001/XMLSchema" xmlns:p="http://schemas.microsoft.com/office/2006/metadata/properties" xmlns:ns2="e6b10b74-023b-4505-bd21-3dea7fe386f6" targetNamespace="http://schemas.microsoft.com/office/2006/metadata/properties" ma:root="true" ma:fieldsID="27379c82448e8bb51bda9e1977bc4244" ns2:_="">
    <xsd:import namespace="e6b10b74-023b-4505-bd21-3dea7fe386f6"/>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b10b74-023b-4505-bd21-3dea7fe386f6"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0:00:00Z"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BlockPublish" ma:index="12" nillable="true" ma:displayName="Block from Publishing?" ma:default="" ma:internalName="BlockPublish" ma:readOnly="false">
      <xsd:simpleType>
        <xsd:restriction base="dms:Boolean"/>
      </xsd:simpleType>
    </xsd:element>
    <xsd:element name="BugNumber" ma:index="13" nillable="true" ma:displayName="Bug Number" ma:default="" ma:internalName="BugNumber" ma:readOnly="false">
      <xsd:simpleType>
        <xsd:restriction base="dms:Text"/>
      </xsd:simpleType>
    </xsd:element>
    <xsd:element name="CampaignTagsTaxHTField0" ma:index="15" nillable="true" ma:taxonomy="true" ma:internalName="CampaignTagsTaxHTField0" ma:taxonomyFieldName="CampaignTags" ma:displayName="Campaigns" ma:readOnly="false" ma:default="" ma:fieldId="{e82df2b8-fe41-4947-8486-51a5ce8b26f1}"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6" nillable="true" ma:displayName="Client Viewer" ma:default="" ma:internalName="TPClientViewer">
      <xsd:simpleType>
        <xsd:restriction base="dms:Text"/>
      </xsd:simpleType>
    </xsd:element>
    <xsd:element name="ClipArtFilename" ma:index="17" nillable="true" ma:displayName="Clip Art Name" ma:default="" ma:internalName="ClipArtFilename" ma:readOnly="false">
      <xsd:simpleType>
        <xsd:restriction base="dms:Text"/>
      </xsd:simpleType>
    </xsd:element>
    <xsd:element name="TPCommandLine" ma:index="18" nillable="true" ma:displayName="Command Line" ma:default="" ma:internalName="TPCommandLine">
      <xsd:simpleType>
        <xsd:restriction base="dms:Text"/>
      </xsd:simpleType>
    </xsd:element>
    <xsd:element name="TPComponent" ma:index="19" nillable="true" ma:displayName="Component" ma:default="" ma:internalName="TPComponent">
      <xsd:simpleType>
        <xsd:restriction base="dms:Text"/>
      </xsd:simpleType>
    </xsd:element>
    <xsd:element name="ContentItem" ma:index="20" nillable="true" ma:displayName="Content Item" ma:default="" ma:hidden="true" ma:internalName="ContentItem" ma:readOnly="false">
      <xsd:simpleType>
        <xsd:restriction base="dms:Unknown"/>
      </xsd:simpleType>
    </xsd:element>
    <xsd:element name="CrawlForDependencies" ma:index="22" nillable="true" ma:displayName="Crawl for Dependencies?" ma:default="true" ma:internalName="CrawlForDependencies" ma:readOnly="false">
      <xsd:simpleType>
        <xsd:restriction base="dms:Boolean"/>
      </xsd:simpleType>
    </xsd:element>
    <xsd:element name="CSXHash" ma:index="25" nillable="true" ma:displayName="CSX Hash" ma:default="" ma:indexed="true" ma:internalName="CSXHash" ma:readOnly="false">
      <xsd:simpleType>
        <xsd:restriction base="dms:Text"/>
      </xsd:simpleType>
    </xsd:element>
    <xsd:element name="CSXSubmissionMarket" ma:index="26" nillable="true" ma:displayName="CSX Submission Market" ma:default="" ma:list="{E63E0F41-F43D-451E-9C99-BB9828D6CA16}" ma:internalName="CSXSubmissionMarket" ma:readOnly="false" ma:showField="MarketName" ma:web="e6b10b74-023b-4505-bd21-3dea7fe386f6">
      <xsd:simpleType>
        <xsd:restriction base="dms:Lookup"/>
      </xsd:simpleType>
    </xsd:element>
    <xsd:element name="CSXUpdate" ma:index="27" nillable="true" ma:displayName="CSX Updated?" ma:default="false" ma:internalName="CSXUpdate" ma:readOnly="false">
      <xsd:simpleType>
        <xsd:restriction base="dms:Boolean"/>
      </xsd:simpleType>
    </xsd:element>
    <xsd:element name="IntlLangReviewDate" ma:index="28" nillable="true" ma:displayName="Date to Complete Intl QA" ma:default="" ma:internalName="IntlLangReviewDate" ma:readOnly="false">
      <xsd:simpleType>
        <xsd:restriction base="dms:DateTime"/>
      </xsd:simpleType>
    </xsd:element>
    <xsd:element name="IsDeleted" ma:index="29" nillable="true" ma:displayName="Deleted?" ma:default="" ma:internalName="IsDeleted" ma:readOnly="false">
      <xsd:simpleType>
        <xsd:restriction base="dms:Boolean"/>
      </xsd:simpleType>
    </xsd:element>
    <xsd:element name="APDescription" ma:index="30" nillable="true" ma:displayName="Description" ma:default="" ma:internalName="APDescription" ma:readOnly="false">
      <xsd:simpleType>
        <xsd:restriction base="dms:Note"/>
      </xsd:simpleType>
    </xsd:element>
    <xsd:element name="DirectSourceMarket" ma:index="31" nillable="true" ma:displayName="Direct Source Market Group" ma:default="" ma:internalName="DirectSourceMarket" ma:readOnly="false">
      <xsd:simpleType>
        <xsd:restriction base="dms:Text"/>
      </xsd:simpleType>
    </xsd:element>
    <xsd:element name="Downloads" ma:index="32" nillable="true" ma:displayName="Downloads" ma:default="0" ma:hidden="true" ma:internalName="Downloads" ma:readOnly="false">
      <xsd:simpleType>
        <xsd:restriction base="dms:Unknown"/>
      </xsd:simpleType>
    </xsd:element>
    <xsd:element name="DSATActionTaken" ma:index="33"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4"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5" nillable="true" ma:displayName="Editorial Status" ma:default="" ma:internalName="EditorialStatus" ma:readOnly="false">
      <xsd:simpleType>
        <xsd:restriction base="dms:Unknown"/>
      </xsd:simpleType>
    </xsd:element>
    <xsd:element name="EditorialTags" ma:index="36" nillable="true" ma:displayName="Editorial Tags" ma:default="" ma:internalName="EditorialTags">
      <xsd:simpleType>
        <xsd:restriction base="dms:Unknown"/>
      </xsd:simpleType>
    </xsd:element>
    <xsd:element name="TPExecutable" ma:index="37" nillable="true" ma:displayName="Executable" ma:default="" ma:internalName="TPExecutable">
      <xsd:simpleType>
        <xsd:restriction base="dms:Text"/>
      </xsd:simpleType>
    </xsd:element>
    <xsd:element name="FeatureTagsTaxHTField0" ma:index="39" nillable="true" ma:taxonomy="true" ma:internalName="FeatureTagsTaxHTField0" ma:taxonomyFieldName="FeatureTags" ma:displayName="Features" ma:readOnly="false" ma:default="" ma:fieldId="{2889c2e3-9949-4ec1-a054-3409735ce40f}"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0" nillable="true" ma:displayName="Friendly Name" ma:default="" ma:internalName="TPFriendlyName">
      <xsd:simpleType>
        <xsd:restriction base="dms:Text"/>
      </xsd:simpleType>
    </xsd:element>
    <xsd:element name="FriendlyTitle" ma:index="41" nillable="true" ma:displayName="Friendly Title" ma:default="" ma:description="Shorter title to be used when displaying search results" ma:internalName="FriendlyTitle" ma:readOnly="false">
      <xsd:simpleType>
        <xsd:restriction base="dms:Text"/>
      </xsd:simpleType>
    </xsd:element>
    <xsd:element name="PrimaryImageGen" ma:index="42" nillable="true" ma:displayName="Generate Images?" ma:default="true" ma:internalName="PrimaryImageGen">
      <xsd:simpleType>
        <xsd:restriction base="dms:Boolean"/>
      </xsd:simpleType>
    </xsd:element>
    <xsd:element name="HandoffToMSDN" ma:index="43" nillable="true" ma:displayName="Handoff To MSDN Date" ma:default="" ma:internalName="HandoffToMSDN" ma:readOnly="false">
      <xsd:simpleType>
        <xsd:restriction base="dms:DateTime"/>
      </xsd:simpleType>
    </xsd:element>
    <xsd:element name="InProjectListLookup" ma:index="44" nillable="true" ma:displayName="InProjectListLookup" ma:list="{1B8A0728-958F-48E5-830D-7FB0F42DE0DE}" ma:internalName="InProjectListLookup" ma:readOnly="true" ma:showField="InProjectList" ma:web="e6b10b74-023b-4505-bd21-3dea7fe386f6">
      <xsd:complexType>
        <xsd:complexContent>
          <xsd:extension base="dms:MultiChoiceLookup">
            <xsd:sequence>
              <xsd:element name="Value" type="dms:Lookup" maxOccurs="unbounded" minOccurs="0" nillable="true"/>
            </xsd:sequence>
          </xsd:extension>
        </xsd:complexContent>
      </xsd:complexType>
    </xsd:element>
    <xsd:element name="TPInstallLocation" ma:index="45" nillable="true" ma:displayName="Install Location" ma:default="" ma:internalName="TPInstallLocation">
      <xsd:simpleType>
        <xsd:restriction base="dms:Text"/>
      </xsd:simpleType>
    </xsd:element>
    <xsd:element name="InternalTagsTaxHTField0" ma:index="47" nillable="true" ma:taxonomy="true" ma:internalName="InternalTagsTaxHTField0" ma:taxonomyFieldName="InternalTags" ma:displayName="Internal Tags" ma:readOnly="false" ma:default="" ma:fieldId="{21a37816-d32f-435f-b65b-828592c3f9a1}"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8" nillable="true" ma:displayName="Intl Lang QA Review Required?" ma:default="" ma:internalName="IntlLangReview" ma:readOnly="false">
      <xsd:simpleType>
        <xsd:restriction base="dms:Boolean"/>
      </xsd:simpleType>
    </xsd:element>
    <xsd:element name="IntlLangReviewer" ma:index="49" nillable="true" ma:displayName="Intl Lang QA Reviewer" ma:default="" ma:internalName="IntlLangReviewer" ma:readOnly="false">
      <xsd:simpleType>
        <xsd:restriction base="dms:Text"/>
      </xsd:simpleType>
    </xsd:element>
    <xsd:element name="MarketSpecific" ma:index="50" nillable="true" ma:displayName="Is Market Specific?" ma:default="" ma:internalName="MarketSpecific" ma:readOnly="false">
      <xsd:simpleType>
        <xsd:restriction base="dms:Boolean"/>
      </xsd:simpleType>
    </xsd:element>
    <xsd:element name="LastCompleteVersionLookup" ma:index="51" nillable="true" ma:displayName="Last Complete Version Lookup" ma:default="" ma:list="{1B8A0728-958F-48E5-830D-7FB0F42DE0DE}" ma:internalName="LastCompleteVersionLookup" ma:readOnly="true" ma:showField="LastCompleteVersion" ma:web="e6b10b74-023b-4505-bd21-3dea7fe386f6">
      <xsd:complexType>
        <xsd:complexContent>
          <xsd:extension base="dms:MultiChoiceLookup">
            <xsd:sequence>
              <xsd:element name="Value" type="dms:Lookup" maxOccurs="unbounded" minOccurs="0" nillable="true"/>
            </xsd:sequence>
          </xsd:extension>
        </xsd:complexContent>
      </xsd:complexType>
    </xsd:element>
    <xsd:element name="LastHandOff" ma:index="52" nillable="true" ma:displayName="Last Hand-off" ma:default="" ma:internalName="LastHandOff" ma:readOnly="false">
      <xsd:simpleType>
        <xsd:restriction base="dms:DateTime"/>
      </xsd:simpleType>
    </xsd:element>
    <xsd:element name="LastModifiedDateTime" ma:index="53" nillable="true" ma:displayName="Last Modified Date" ma:default="" ma:internalName="LastModifiedDateTime" ma:readOnly="false">
      <xsd:simpleType>
        <xsd:restriction base="dms:DateTime"/>
      </xsd:simpleType>
    </xsd:element>
    <xsd:element name="LastPreviewErrorLookup" ma:index="54" nillable="true" ma:displayName="Last Preview Attempt Error" ma:default="" ma:list="{1B8A0728-958F-48E5-830D-7FB0F42DE0DE}" ma:internalName="LastPreviewErrorLookup" ma:readOnly="true" ma:showField="LastPreviewError" ma:web="e6b10b74-023b-4505-bd21-3dea7fe386f6">
      <xsd:complexType>
        <xsd:complexContent>
          <xsd:extension base="dms:MultiChoiceLookup">
            <xsd:sequence>
              <xsd:element name="Value" type="dms:Lookup" maxOccurs="unbounded" minOccurs="0" nillable="true"/>
            </xsd:sequence>
          </xsd:extension>
        </xsd:complexContent>
      </xsd:complexType>
    </xsd:element>
    <xsd:element name="LastPreviewResultLookup" ma:index="55" nillable="true" ma:displayName="Last Preview Attempt Result" ma:default="" ma:list="{1B8A0728-958F-48E5-830D-7FB0F42DE0DE}" ma:internalName="LastPreviewResultLookup" ma:readOnly="true" ma:showField="LastPreviewResult" ma:web="e6b10b74-023b-4505-bd21-3dea7fe386f6">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6" nillable="true" ma:displayName="Last Preview Attempted On" ma:default="" ma:list="{1B8A0728-958F-48E5-830D-7FB0F42DE0DE}" ma:internalName="LastPreviewAttemptDateLookup" ma:readOnly="true" ma:showField="LastPreviewAttemptDate" ma:web="e6b10b74-023b-4505-bd21-3dea7fe386f6">
      <xsd:complexType>
        <xsd:complexContent>
          <xsd:extension base="dms:MultiChoiceLookup">
            <xsd:sequence>
              <xsd:element name="Value" type="dms:Lookup" maxOccurs="unbounded" minOccurs="0" nillable="true"/>
            </xsd:sequence>
          </xsd:extension>
        </xsd:complexContent>
      </xsd:complexType>
    </xsd:element>
    <xsd:element name="LastPreviewedByLookup" ma:index="57" nillable="true" ma:displayName="Last Previewed By" ma:default="" ma:list="{1B8A0728-958F-48E5-830D-7FB0F42DE0DE}" ma:internalName="LastPreviewedByLookup" ma:readOnly="true" ma:showField="LastPreviewedBy" ma:web="e6b10b74-023b-4505-bd21-3dea7fe386f6">
      <xsd:complexType>
        <xsd:complexContent>
          <xsd:extension base="dms:MultiChoiceLookup">
            <xsd:sequence>
              <xsd:element name="Value" type="dms:Lookup" maxOccurs="unbounded" minOccurs="0" nillable="true"/>
            </xsd:sequence>
          </xsd:extension>
        </xsd:complexContent>
      </xsd:complexType>
    </xsd:element>
    <xsd:element name="LastPreviewTimeLookup" ma:index="58" nillable="true" ma:displayName="Last Previewed Date" ma:default="" ma:list="{1B8A0728-958F-48E5-830D-7FB0F42DE0DE}" ma:internalName="LastPreviewTimeLookup" ma:readOnly="true" ma:showField="LastPreviewTime" ma:web="e6b10b74-023b-4505-bd21-3dea7fe386f6">
      <xsd:complexType>
        <xsd:complexContent>
          <xsd:extension base="dms:MultiChoiceLookup">
            <xsd:sequence>
              <xsd:element name="Value" type="dms:Lookup" maxOccurs="unbounded" minOccurs="0" nillable="true"/>
            </xsd:sequence>
          </xsd:extension>
        </xsd:complexContent>
      </xsd:complexType>
    </xsd:element>
    <xsd:element name="LastPreviewVersionLookup" ma:index="59" nillable="true" ma:displayName="Last Previewed Version" ma:default="" ma:list="{1B8A0728-958F-48E5-830D-7FB0F42DE0DE}" ma:internalName="LastPreviewVersionLookup" ma:readOnly="true" ma:showField="LastPreviewVersion" ma:web="e6b10b74-023b-4505-bd21-3dea7fe386f6">
      <xsd:complexType>
        <xsd:complexContent>
          <xsd:extension base="dms:MultiChoiceLookup">
            <xsd:sequence>
              <xsd:element name="Value" type="dms:Lookup" maxOccurs="unbounded" minOccurs="0" nillable="true"/>
            </xsd:sequence>
          </xsd:extension>
        </xsd:complexContent>
      </xsd:complexType>
    </xsd:element>
    <xsd:element name="LastPublishErrorLookup" ma:index="60" nillable="true" ma:displayName="Last Publish Attempt Error" ma:default="" ma:list="{1B8A0728-958F-48E5-830D-7FB0F42DE0DE}" ma:internalName="LastPublishErrorLookup" ma:readOnly="true" ma:showField="LastPublishError" ma:web="e6b10b74-023b-4505-bd21-3dea7fe386f6">
      <xsd:complexType>
        <xsd:complexContent>
          <xsd:extension base="dms:MultiChoiceLookup">
            <xsd:sequence>
              <xsd:element name="Value" type="dms:Lookup" maxOccurs="unbounded" minOccurs="0" nillable="true"/>
            </xsd:sequence>
          </xsd:extension>
        </xsd:complexContent>
      </xsd:complexType>
    </xsd:element>
    <xsd:element name="LastPublishResultLookup" ma:index="61" nillable="true" ma:displayName="Last Publish Attempt Result" ma:default="" ma:list="{1B8A0728-958F-48E5-830D-7FB0F42DE0DE}" ma:internalName="LastPublishResultLookup" ma:readOnly="true" ma:showField="LastPublishResult" ma:web="e6b10b74-023b-4505-bd21-3dea7fe386f6">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2" nillable="true" ma:displayName="Last Publish Attempted On" ma:default="" ma:list="{1B8A0728-958F-48E5-830D-7FB0F42DE0DE}" ma:internalName="LastPublishAttemptDateLookup" ma:readOnly="true" ma:showField="LastPublishAttemptDate" ma:web="e6b10b74-023b-4505-bd21-3dea7fe386f6">
      <xsd:complexType>
        <xsd:complexContent>
          <xsd:extension base="dms:MultiChoiceLookup">
            <xsd:sequence>
              <xsd:element name="Value" type="dms:Lookup" maxOccurs="unbounded" minOccurs="0" nillable="true"/>
            </xsd:sequence>
          </xsd:extension>
        </xsd:complexContent>
      </xsd:complexType>
    </xsd:element>
    <xsd:element name="LastPublishedByLookup" ma:index="63" nillable="true" ma:displayName="Last Published By" ma:default="" ma:list="{1B8A0728-958F-48E5-830D-7FB0F42DE0DE}" ma:internalName="LastPublishedByLookup" ma:readOnly="true" ma:showField="LastPublishedBy" ma:web="e6b10b74-023b-4505-bd21-3dea7fe386f6">
      <xsd:complexType>
        <xsd:complexContent>
          <xsd:extension base="dms:MultiChoiceLookup">
            <xsd:sequence>
              <xsd:element name="Value" type="dms:Lookup" maxOccurs="unbounded" minOccurs="0" nillable="true"/>
            </xsd:sequence>
          </xsd:extension>
        </xsd:complexContent>
      </xsd:complexType>
    </xsd:element>
    <xsd:element name="LastPublishTimeLookup" ma:index="64" nillable="true" ma:displayName="Last Published Date" ma:default="" ma:list="{1B8A0728-958F-48E5-830D-7FB0F42DE0DE}" ma:internalName="LastPublishTimeLookup" ma:readOnly="true" ma:showField="LastPublishTime" ma:web="e6b10b74-023b-4505-bd21-3dea7fe386f6">
      <xsd:complexType>
        <xsd:complexContent>
          <xsd:extension base="dms:MultiChoiceLookup">
            <xsd:sequence>
              <xsd:element name="Value" type="dms:Lookup" maxOccurs="unbounded" minOccurs="0" nillable="true"/>
            </xsd:sequence>
          </xsd:extension>
        </xsd:complexContent>
      </xsd:complexType>
    </xsd:element>
    <xsd:element name="LastPublishVersionLookup" ma:index="65" nillable="true" ma:displayName="Last Published Version" ma:default="" ma:list="{1B8A0728-958F-48E5-830D-7FB0F42DE0DE}" ma:internalName="LastPublishVersionLookup" ma:readOnly="true" ma:showField="LastPublishVersion" ma:web="e6b10b74-023b-4505-bd21-3dea7fe386f6">
      <xsd:complexType>
        <xsd:complexContent>
          <xsd:extension base="dms:MultiChoiceLookup">
            <xsd:sequence>
              <xsd:element name="Value" type="dms:Lookup" maxOccurs="unbounded" minOccurs="0" nillable="true"/>
            </xsd:sequence>
          </xsd:extension>
        </xsd:complexContent>
      </xsd:complexType>
    </xsd:element>
    <xsd:element name="TPLaunchHelpLinkType" ma:index="66"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7" nillable="true" ma:displayName="Legacy Data" ma:default="" ma:internalName="LegacyData" ma:readOnly="false">
      <xsd:simpleType>
        <xsd:restriction base="dms:Note"/>
      </xsd:simpleType>
    </xsd:element>
    <xsd:element name="TPLaunchHelpLink" ma:index="68" nillable="true" ma:displayName="Link to Launch Help Topic" ma:default="" ma:internalName="TPLaunchHelpLink">
      <xsd:simpleType>
        <xsd:restriction base="dms:Text"/>
      </xsd:simpleType>
    </xsd:element>
    <xsd:element name="LocComments" ma:index="69" nillable="true" ma:displayName="Loc Approval Comments" ma:default="" ma:internalName="LocComments" ma:readOnly="false">
      <xsd:simpleType>
        <xsd:restriction base="dms:Note"/>
      </xsd:simpleType>
    </xsd:element>
    <xsd:element name="LocLastLocAttemptVersionLookup" ma:index="70" nillable="true" ma:displayName="Loc Last Loc Attempt Version" ma:default="" ma:list="{A17E829A-F1CE-4E08-A3F4-0A7C7B006C3F}" ma:internalName="LocLastLocAttemptVersionLookup" ma:readOnly="false" ma:showField="LastLocAttemptVersion" ma:web="e6b10b74-023b-4505-bd21-3dea7fe386f6">
      <xsd:simpleType>
        <xsd:restriction base="dms:Lookup"/>
      </xsd:simpleType>
    </xsd:element>
    <xsd:element name="LocLastLocAttemptVersionTypeLookup" ma:index="71" nillable="true" ma:displayName="Loc Last Loc Attempt Version Type" ma:default="" ma:list="{A17E829A-F1CE-4E08-A3F4-0A7C7B006C3F}" ma:internalName="LocLastLocAttemptVersionTypeLookup" ma:readOnly="true" ma:showField="LastLocAttemptVersionType" ma:web="e6b10b74-023b-4505-bd21-3dea7fe386f6">
      <xsd:simpleType>
        <xsd:restriction base="dms:Lookup"/>
      </xsd:simpleType>
    </xsd:element>
    <xsd:element name="LocManualTestRequired" ma:index="72" nillable="true" ma:displayName="Loc Manual Test Required" ma:default="" ma:internalName="LocManualTestRequired" ma:readOnly="false">
      <xsd:simpleType>
        <xsd:restriction base="dms:Boolean"/>
      </xsd:simpleType>
    </xsd:element>
    <xsd:element name="LocMarketGroupTiers2" ma:index="73" nillable="true" ma:displayName="Loc Market Group Tiers" ma:internalName="LocMarketGroupTiers2" ma:readOnly="false">
      <xsd:simpleType>
        <xsd:restriction base="dms:Unknown"/>
      </xsd:simpleType>
    </xsd:element>
    <xsd:element name="LocNewPublishedVersionLookup" ma:index="74" nillable="true" ma:displayName="Loc New Published Version Lookup" ma:default="" ma:list="{A17E829A-F1CE-4E08-A3F4-0A7C7B006C3F}" ma:internalName="LocNewPublishedVersionLookup" ma:readOnly="true" ma:showField="NewPublishedVersion" ma:web="e6b10b74-023b-4505-bd21-3dea7fe386f6">
      <xsd:simpleType>
        <xsd:restriction base="dms:Lookup"/>
      </xsd:simpleType>
    </xsd:element>
    <xsd:element name="LocOverallHandbackStatusLookup" ma:index="75" nillable="true" ma:displayName="Loc Overall Handback Status" ma:default="" ma:list="{A17E829A-F1CE-4E08-A3F4-0A7C7B006C3F}" ma:internalName="LocOverallHandbackStatusLookup" ma:readOnly="true" ma:showField="OverallHandbackStatus" ma:web="e6b10b74-023b-4505-bd21-3dea7fe386f6">
      <xsd:simpleType>
        <xsd:restriction base="dms:Lookup"/>
      </xsd:simpleType>
    </xsd:element>
    <xsd:element name="LocOverallLocStatusLookup" ma:index="76" nillable="true" ma:displayName="Loc Overall Localize Status" ma:default="" ma:list="{A17E829A-F1CE-4E08-A3F4-0A7C7B006C3F}" ma:internalName="LocOverallLocStatusLookup" ma:readOnly="true" ma:showField="OverallLocStatus" ma:web="e6b10b74-023b-4505-bd21-3dea7fe386f6">
      <xsd:simpleType>
        <xsd:restriction base="dms:Lookup"/>
      </xsd:simpleType>
    </xsd:element>
    <xsd:element name="LocOverallPreviewStatusLookup" ma:index="77" nillable="true" ma:displayName="Loc Overall Preview Status" ma:default="" ma:list="{A17E829A-F1CE-4E08-A3F4-0A7C7B006C3F}" ma:internalName="LocOverallPreviewStatusLookup" ma:readOnly="true" ma:showField="OverallPreviewStatus" ma:web="e6b10b74-023b-4505-bd21-3dea7fe386f6">
      <xsd:simpleType>
        <xsd:restriction base="dms:Lookup"/>
      </xsd:simpleType>
    </xsd:element>
    <xsd:element name="LocOverallPublishStatusLookup" ma:index="78" nillable="true" ma:displayName="Loc Overall Publish Status" ma:default="" ma:list="{A17E829A-F1CE-4E08-A3F4-0A7C7B006C3F}" ma:internalName="LocOverallPublishStatusLookup" ma:readOnly="true" ma:showField="OverallPublishStatus" ma:web="e6b10b74-023b-4505-bd21-3dea7fe386f6">
      <xsd:simpleType>
        <xsd:restriction base="dms:Lookup"/>
      </xsd:simpleType>
    </xsd:element>
    <xsd:element name="IntlLocPriority" ma:index="79" nillable="true" ma:displayName="Loc Priority" ma:default="" ma:internalName="IntlLocPriority" ma:readOnly="false">
      <xsd:simpleType>
        <xsd:restriction base="dms:Unknown"/>
      </xsd:simpleType>
    </xsd:element>
    <xsd:element name="LocProcessedForHandoffsLookup" ma:index="80" nillable="true" ma:displayName="Loc Processed For Handoffs" ma:default="" ma:list="{A17E829A-F1CE-4E08-A3F4-0A7C7B006C3F}" ma:internalName="LocProcessedForHandoffsLookup" ma:readOnly="true" ma:showField="ProcessedForHandoffs" ma:web="e6b10b74-023b-4505-bd21-3dea7fe386f6">
      <xsd:simpleType>
        <xsd:restriction base="dms:Lookup"/>
      </xsd:simpleType>
    </xsd:element>
    <xsd:element name="LocProcessedForMarketsLookup" ma:index="81" nillable="true" ma:displayName="Loc Processed For Markets" ma:default="" ma:list="{A17E829A-F1CE-4E08-A3F4-0A7C7B006C3F}" ma:internalName="LocProcessedForMarketsLookup" ma:readOnly="true" ma:showField="ProcessedForMarkets" ma:web="e6b10b74-023b-4505-bd21-3dea7fe386f6">
      <xsd:simpleType>
        <xsd:restriction base="dms:Lookup"/>
      </xsd:simpleType>
    </xsd:element>
    <xsd:element name="LocPublishedDependentAssetsLookup" ma:index="82" nillable="true" ma:displayName="Loc Published Dependent Assets" ma:default="" ma:list="{A17E829A-F1CE-4E08-A3F4-0A7C7B006C3F}" ma:internalName="LocPublishedDependentAssetsLookup" ma:readOnly="true" ma:showField="PublishedDependentAssets" ma:web="e6b10b74-023b-4505-bd21-3dea7fe386f6">
      <xsd:simpleType>
        <xsd:restriction base="dms:Lookup"/>
      </xsd:simpleType>
    </xsd:element>
    <xsd:element name="LocPublishedLinkedAssetsLookup" ma:index="83" nillable="true" ma:displayName="Loc Published Linked Assets" ma:default="" ma:list="{A17E829A-F1CE-4E08-A3F4-0A7C7B006C3F}" ma:internalName="LocPublishedLinkedAssetsLookup" ma:readOnly="true" ma:showField="PublishedLinkedAssets" ma:web="e6b10b74-023b-4505-bd21-3dea7fe386f6">
      <xsd:simpleType>
        <xsd:restriction base="dms:Lookup"/>
      </xsd:simpleType>
    </xsd:element>
    <xsd:element name="LocRecommendedHandoff" ma:index="84" nillable="true" ma:displayName="Loc Recommended Handoff" ma:default="" ma:indexed="true" ma:internalName="LocRecommendedHandoff" ma:readOnly="false">
      <xsd:simpleType>
        <xsd:restriction base="dms:Text"/>
      </xsd:simpleType>
    </xsd:element>
    <xsd:element name="LocalizationTagsTaxHTField0" ma:index="86" nillable="true" ma:taxonomy="true" ma:internalName="LocalizationTagsTaxHTField0" ma:taxonomyFieldName="LocalizationTags" ma:displayName="Localization Tags" ma:readOnly="false" ma:default="" ma:fieldId="{9f7e258f-951e-4553-882a-df481c2855c1}"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7" nillable="true" ma:displayName="Machine Translated" ma:default="" ma:internalName="MachineTranslated" ma:readOnly="false">
      <xsd:simpleType>
        <xsd:restriction base="dms:Boolean"/>
      </xsd:simpleType>
    </xsd:element>
    <xsd:element name="Manager" ma:index="88" nillable="true" ma:displayName="Manager" ma:hidden="true" ma:internalName="Manager" ma:readOnly="false">
      <xsd:simpleType>
        <xsd:restriction base="dms:Text"/>
      </xsd:simpleType>
    </xsd:element>
    <xsd:element name="Markets" ma:index="89" nillable="true" ma:displayName="Markets" ma:default="" ma:description="Leave blank to show in all markets" ma:list="{E63E0F41-F43D-451E-9C99-BB9828D6CA16}" ma:internalName="Markets" ma:readOnly="false" ma:showField="MarketName" ma:web="e6b10b74-023b-4505-bd21-3dea7fe386f6">
      <xsd:complexType>
        <xsd:complexContent>
          <xsd:extension base="dms:MultiChoiceLookup">
            <xsd:sequence>
              <xsd:element name="Value" type="dms:Lookup" maxOccurs="unbounded" minOccurs="0" nillable="true"/>
            </xsd:sequence>
          </xsd:extension>
        </xsd:complexContent>
      </xsd:complexType>
    </xsd:element>
    <xsd:element name="Milestone" ma:index="90" nillable="true" ma:displayName="Milestone" ma:default="" ma:internalName="Milestone" ma:readOnly="false">
      <xsd:simpleType>
        <xsd:restriction base="dms:Unknown"/>
      </xsd:simpleType>
    </xsd:element>
    <xsd:element name="TPNamespace" ma:index="93" nillable="true" ma:displayName="Namespace" ma:default="" ma:internalName="TPNamespace">
      <xsd:simpleType>
        <xsd:restriction base="dms:Text"/>
      </xsd:simpleType>
    </xsd:element>
    <xsd:element name="NumericId" ma:index="94" nillable="true" ma:displayName="Numeric ID" ma:default="" ma:indexed="true" ma:internalName="NumericId" ma:readOnly="false">
      <xsd:simpleType>
        <xsd:restriction base="dms:Number"/>
      </xsd:simpleType>
    </xsd:element>
    <xsd:element name="NumOfRatingsLookup" ma:index="95" nillable="true" ma:displayName="NumOfRatings" ma:default="" ma:list="{1B8A0728-958F-48E5-830D-7FB0F42DE0DE}" ma:internalName="NumOfRatingsLookup" ma:readOnly="true" ma:showField="NumOfRatings" ma:web="e6b10b74-023b-4505-bd21-3dea7fe386f6">
      <xsd:complexType>
        <xsd:complexContent>
          <xsd:extension base="dms:MultiChoiceLookup">
            <xsd:sequence>
              <xsd:element name="Value" type="dms:Lookup" maxOccurs="unbounded" minOccurs="0" nillable="true"/>
            </xsd:sequence>
          </xsd:extension>
        </xsd:complexContent>
      </xsd:complexType>
    </xsd:element>
    <xsd:element name="OOCacheId" ma:index="96" nillable="true" ma:displayName="OOCacheId" ma:internalName="OOCacheId" ma:readOnly="false">
      <xsd:simpleType>
        <xsd:restriction base="dms:Text"/>
      </xsd:simpleType>
    </xsd:element>
    <xsd:element name="OpenTemplate" ma:index="97" nillable="true" ma:displayName="Open Template" ma:default="true" ma:internalName="OpenTemplate">
      <xsd:simpleType>
        <xsd:restriction base="dms:Boolean"/>
      </xsd:simpleType>
    </xsd:element>
    <xsd:element name="OriginAsset" ma:index="98" nillable="true" ma:displayName="Origin Asset" ma:default="" ma:internalName="OriginAsset" ma:readOnly="false">
      <xsd:simpleType>
        <xsd:restriction base="dms:Text"/>
      </xsd:simpleType>
    </xsd:element>
    <xsd:element name="OriginalRelease" ma:index="99"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0" nillable="true" ma:displayName="Original Source Market Group" ma:default="" ma:internalName="OriginalSourceMarket" ma:readOnly="false">
      <xsd:simpleType>
        <xsd:restriction base="dms:Text"/>
      </xsd:simpleType>
    </xsd:element>
    <xsd:element name="OutputCachingOn" ma:index="101" nillable="true" ma:displayName="Output Caching" ma:default="true" ma:hidden="true" ma:internalName="OutputCachingOn" ma:readOnly="false">
      <xsd:simpleType>
        <xsd:restriction base="dms:Boolean"/>
      </xsd:simpleType>
    </xsd:element>
    <xsd:element name="ParentAssetId" ma:index="102" nillable="true" ma:displayName="Parent Asset Id" ma:default="" ma:internalName="ParentAssetId" ma:readOnly="false">
      <xsd:simpleType>
        <xsd:restriction base="dms:Text"/>
      </xsd:simpleType>
    </xsd:element>
    <xsd:element name="PlannedPubDate" ma:index="103" nillable="true" ma:displayName="Planned Publish Date" ma:default="" ma:indexed="true" ma:internalName="PlannedPubDate" ma:readOnly="false">
      <xsd:simpleType>
        <xsd:restriction base="dms:DateTime"/>
      </xsd:simpleType>
    </xsd:element>
    <xsd:element name="PolicheckWords" ma:index="104" nillable="true" ma:displayName="Policheck Words" ma:default="" ma:internalName="PolicheckWords" ma:readOnly="false">
      <xsd:simpleType>
        <xsd:restriction base="dms:Text"/>
      </xsd:simpleType>
    </xsd:element>
    <xsd:element name="BusinessGroup" ma:index="105" nillable="true" ma:displayName="Product Division Owner" ma:default="" ma:internalName="BusinessGroup" ma:readOnly="false">
      <xsd:simpleType>
        <xsd:restriction base="dms:Unknown"/>
      </xsd:simpleType>
    </xsd:element>
    <xsd:element name="UAProjectedTotalWords" ma:index="106" nillable="true" ma:displayName="Projected Word Count" ma:default="" ma:internalName="UAProjectedTotalWords" ma:readOnly="false">
      <xsd:simpleType>
        <xsd:restriction base="dms:Unknown"/>
      </xsd:simpleType>
    </xsd:element>
    <xsd:element name="Provider" ma:index="107" nillable="true" ma:displayName="Provider" ma:default="" ma:internalName="Provider" ma:readOnly="false">
      <xsd:simpleType>
        <xsd:restriction base="dms:Unknown"/>
      </xsd:simpleType>
    </xsd:element>
    <xsd:element name="Providers" ma:index="108" nillable="true" ma:displayName="Providers" ma:default="" ma:internalName="Providers">
      <xsd:simpleType>
        <xsd:restriction base="dms:Unknown"/>
      </xsd:simpleType>
    </xsd:element>
    <xsd:element name="PublishStatusLookup" ma:index="109" nillable="true" ma:displayName="Publish Status" ma:default="" ma:list="{1B8A0728-958F-48E5-830D-7FB0F42DE0DE}" ma:internalName="PublishStatusLookup" ma:readOnly="false" ma:showField="PublishStatus" ma:web="e6b10b74-023b-4505-bd21-3dea7fe386f6">
      <xsd:complexType>
        <xsd:complexContent>
          <xsd:extension base="dms:MultiChoiceLookup">
            <xsd:sequence>
              <xsd:element name="Value" type="dms:Lookup" maxOccurs="unbounded" minOccurs="0" nillable="true"/>
            </xsd:sequence>
          </xsd:extension>
        </xsd:complexContent>
      </xsd:complexType>
    </xsd:element>
    <xsd:element name="PublishTargets" ma:index="110" nillable="true" ma:displayName="Publish Target" ma:default="OfficeOnlineVNext" ma:internalName="PublishTargets" ma:readOnly="false">
      <xsd:simpleType>
        <xsd:restriction base="dms:Unknown"/>
      </xsd:simpleType>
    </xsd:element>
    <xsd:element name="RecommendationsModifier" ma:index="111" nillable="true" ma:displayName="Recommendations Modifier" ma:default="" ma:internalName="RecommendationsModifier" ma:readOnly="false">
      <xsd:simpleType>
        <xsd:restriction base="dms:Number"/>
      </xsd:simpleType>
    </xsd:element>
    <xsd:element name="ArtSampleDocs" ma:index="112" nillable="true" ma:displayName="Sample Docs" ma:default="" ma:hidden="true" ma:internalName="ArtSampleDocs" ma:readOnly="false">
      <xsd:simpleType>
        <xsd:restriction base="dms:Text"/>
      </xsd:simpleType>
    </xsd:element>
    <xsd:element name="ScenarioTagsTaxHTField0" ma:index="114" nillable="true" ma:taxonomy="true" ma:internalName="ScenarioTagsTaxHTField0" ma:taxonomyFieldName="ScenarioTags" ma:displayName="Scenarios" ma:readOnly="false" ma:default="" ma:fieldId="{45eb1e28-141a-471b-b8e5-0e0806215fb3}"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6"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7" nillable="true" ma:displayName="Source Title" ma:default="" ma:indexed="true" ma:internalName="SourceTitle" ma:readOnly="false">
      <xsd:simpleType>
        <xsd:restriction base="dms:Text"/>
      </xsd:simpleType>
    </xsd:element>
    <xsd:element name="CSXSubmissionDate" ma:index="118" nillable="true" ma:displayName="Submission Date" ma:default="" ma:internalName="CSXSubmissionDate" ma:readOnly="false">
      <xsd:simpleType>
        <xsd:restriction base="dms:DateTime"/>
      </xsd:simpleType>
    </xsd:element>
    <xsd:element name="SubmitterId" ma:index="119" nillable="true" ma:displayName="Submitter ID" ma:default="" ma:internalName="SubmitterId" ma:readOnly="false">
      <xsd:simpleType>
        <xsd:restriction base="dms:Text"/>
      </xsd:simpleType>
    </xsd:element>
    <xsd:element name="TaxCatchAll" ma:index="120" nillable="true" ma:displayName="Taxonomy Catch All Column" ma:hidden="true" ma:list="{ee155f21-437f-4384-b449-96db9b31c898}" ma:internalName="TaxCatchAll" ma:showField="CatchAllData" ma:web="e6b10b74-023b-4505-bd21-3dea7fe386f6">
      <xsd:complexType>
        <xsd:complexContent>
          <xsd:extension base="dms:MultiChoiceLookup">
            <xsd:sequence>
              <xsd:element name="Value" type="dms:Lookup" maxOccurs="unbounded" minOccurs="0" nillable="true"/>
            </xsd:sequence>
          </xsd:extension>
        </xsd:complexContent>
      </xsd:complexType>
    </xsd:element>
    <xsd:element name="TaxCatchAllLabel" ma:index="121" nillable="true" ma:displayName="Taxonomy Catch All Column1" ma:hidden="true" ma:list="{ee155f21-437f-4384-b449-96db9b31c898}" ma:internalName="TaxCatchAllLabel" ma:readOnly="true" ma:showField="CatchAllDataLabel" ma:web="e6b10b74-023b-4505-bd21-3dea7fe386f6">
      <xsd:complexType>
        <xsd:complexContent>
          <xsd:extension base="dms:MultiChoiceLookup">
            <xsd:sequence>
              <xsd:element name="Value" type="dms:Lookup" maxOccurs="unbounded" minOccurs="0" nillable="true"/>
            </xsd:sequence>
          </xsd:extension>
        </xsd:complexContent>
      </xsd:complexType>
    </xsd:element>
    <xsd:element name="TemplateStatus" ma:index="122" nillable="true" ma:displayName="Template Status" ma:default="" ma:internalName="TemplateStatus">
      <xsd:simpleType>
        <xsd:restriction base="dms:Unknown"/>
      </xsd:simpleType>
    </xsd:element>
    <xsd:element name="TemplateTemplateType" ma:index="123" nillable="true" ma:displayName="Template Type" ma:default="" ma:internalName="TemplateTemplateType">
      <xsd:simpleType>
        <xsd:restriction base="dms:Unknown"/>
      </xsd:simpleType>
    </xsd:element>
    <xsd:element name="ThumbnailAssetId" ma:index="124" nillable="true" ma:displayName="Thumbnail Image Asset" ma:default="" ma:internalName="ThumbnailAssetId" ma:readOnly="false">
      <xsd:simpleType>
        <xsd:restriction base="dms:Text"/>
      </xsd:simpleType>
    </xsd:element>
    <xsd:element name="TimesCloned" ma:index="125" nillable="true" ma:displayName="Times Cloned" ma:default="" ma:internalName="TimesCloned" ma:readOnly="false">
      <xsd:simpleType>
        <xsd:restriction base="dms:Number"/>
      </xsd:simpleType>
    </xsd:element>
    <xsd:element name="TrustLevel" ma:index="127" nillable="true" ma:displayName="Trust Level" ma:default="1 Microsoft Managed Content" ma:internalName="TrustLevel" ma:readOnly="false">
      <xsd:simpleType>
        <xsd:restriction base="dms:Unknown"/>
      </xsd:simpleType>
    </xsd:element>
    <xsd:element name="UALocComments" ma:index="128" nillable="true" ma:displayName="UA Loc Comments" ma:default="" ma:internalName="UALocComments" ma:readOnly="false">
      <xsd:simpleType>
        <xsd:restriction base="dms:Note"/>
      </xsd:simpleType>
    </xsd:element>
    <xsd:element name="UALocRecommendation" ma:index="129"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0" nillable="true" ma:displayName="UA Notes" ma:default="" ma:internalName="UANotes" ma:readOnly="false">
      <xsd:simpleType>
        <xsd:restriction base="dms:Note"/>
      </xsd:simpleType>
    </xsd:element>
    <xsd:element name="TPAppVersion" ma:index="131" nillable="true" ma:displayName="Version" ma:default="" ma:internalName="TPAppVersion">
      <xsd:simpleType>
        <xsd:restriction base="dms:Text"/>
      </xsd:simpleType>
    </xsd:element>
    <xsd:element name="VoteCount" ma:index="132"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1" ma:displayName="Content Type"/>
        <xsd:element ref="dc:title" minOccurs="0" maxOccurs="1" ma:index="126"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DirectSourceMarket xmlns="e6b10b74-023b-4505-bd21-3dea7fe386f6">english</DirectSourceMarket>
    <ApprovalStatus xmlns="e6b10b74-023b-4505-bd21-3dea7fe386f6">InProgress</ApprovalStatus>
    <MarketSpecific xmlns="e6b10b74-023b-4505-bd21-3dea7fe386f6">false</MarketSpecific>
    <LocPublishedLinkedAssetsLookup xmlns="e6b10b74-023b-4505-bd21-3dea7fe386f6" xsi:nil="true"/>
    <LocComments xmlns="e6b10b74-023b-4505-bd21-3dea7fe386f6" xsi:nil="true"/>
    <LocLastLocAttemptVersionTypeLookup xmlns="e6b10b74-023b-4505-bd21-3dea7fe386f6" xsi:nil="true"/>
    <ThumbnailAssetId xmlns="e6b10b74-023b-4505-bd21-3dea7fe386f6" xsi:nil="true"/>
    <PrimaryImageGen xmlns="e6b10b74-023b-4505-bd21-3dea7fe386f6">true</PrimaryImageGen>
    <LegacyData xmlns="e6b10b74-023b-4505-bd21-3dea7fe386f6" xsi:nil="true"/>
    <LocNewPublishedVersionLookup xmlns="e6b10b74-023b-4505-bd21-3dea7fe386f6" xsi:nil="true"/>
    <TPFriendlyName xmlns="e6b10b74-023b-4505-bd21-3dea7fe386f6" xsi:nil="true"/>
    <NumericId xmlns="e6b10b74-023b-4505-bd21-3dea7fe386f6" xsi:nil="true"/>
    <BusinessGroup xmlns="e6b10b74-023b-4505-bd21-3dea7fe386f6" xsi:nil="true"/>
    <BlockPublish xmlns="e6b10b74-023b-4505-bd21-3dea7fe386f6" xsi:nil="true"/>
    <LocOverallPublishStatusLookup xmlns="e6b10b74-023b-4505-bd21-3dea7fe386f6" xsi:nil="true"/>
    <LocRecommendedHandoff xmlns="e6b10b74-023b-4505-bd21-3dea7fe386f6" xsi:nil="true"/>
    <SourceTitle xmlns="e6b10b74-023b-4505-bd21-3dea7fe386f6" xsi:nil="true"/>
    <OpenTemplate xmlns="e6b10b74-023b-4505-bd21-3dea7fe386f6">true</OpenTemplate>
    <APEditor xmlns="e6b10b74-023b-4505-bd21-3dea7fe386f6">
      <UserInfo>
        <DisplayName/>
        <AccountId xsi:nil="true"/>
        <AccountType/>
      </UserInfo>
    </APEditor>
    <LocOverallLocStatusLookup xmlns="e6b10b74-023b-4505-bd21-3dea7fe386f6" xsi:nil="true"/>
    <UALocComments xmlns="e6b10b74-023b-4505-bd21-3dea7fe386f6" xsi:nil="true"/>
    <PublishStatusLookup xmlns="e6b10b74-023b-4505-bd21-3dea7fe386f6">
      <Value>242901</Value>
      <Value>305881</Value>
    </PublishStatusLookup>
    <LastPublishResultLookup xmlns="e6b10b74-023b-4505-bd21-3dea7fe386f6"/>
    <IntlLangReviewDate xmlns="e6b10b74-023b-4505-bd21-3dea7fe386f6">2010-05-28T00:21:00+00:00</IntlLangReviewDate>
    <ParentAssetId xmlns="e6b10b74-023b-4505-bd21-3dea7fe386f6" xsi:nil="true"/>
    <FeatureTagsTaxHTField0 xmlns="e6b10b74-023b-4505-bd21-3dea7fe386f6">
      <Terms xmlns="http://schemas.microsoft.com/office/infopath/2007/PartnerControls"/>
    </FeatureTagsTaxHTField0>
    <Providers xmlns="e6b10b74-023b-4505-bd21-3dea7fe386f6" xsi:nil="true"/>
    <MachineTranslated xmlns="e6b10b74-023b-4505-bd21-3dea7fe386f6">false</MachineTranslated>
    <OriginalSourceMarket xmlns="e6b10b74-023b-4505-bd21-3dea7fe386f6">english</OriginalSourceMarket>
    <TPInstallLocation xmlns="e6b10b74-023b-4505-bd21-3dea7fe386f6" xsi:nil="true"/>
    <APDescription xmlns="e6b10b74-023b-4505-bd21-3dea7fe386f6" xsi:nil="true"/>
    <ContentItem xmlns="e6b10b74-023b-4505-bd21-3dea7fe386f6" xsi:nil="true"/>
    <ClipArtFilename xmlns="e6b10b74-023b-4505-bd21-3dea7fe386f6" xsi:nil="true"/>
    <PublishTargets xmlns="e6b10b74-023b-4505-bd21-3dea7fe386f6">OfficeOnline</PublishTargets>
    <TimesCloned xmlns="e6b10b74-023b-4505-bd21-3dea7fe386f6" xsi:nil="true"/>
    <AcquiredFrom xmlns="e6b10b74-023b-4505-bd21-3dea7fe386f6">Community</AcquiredFrom>
    <AssetStart xmlns="e6b10b74-023b-4505-bd21-3dea7fe386f6">2010-05-28T00:18:51+00:00</AssetStart>
    <FriendlyTitle xmlns="e6b10b74-023b-4505-bd21-3dea7fe386f6" xsi:nil="true"/>
    <Provider xmlns="e6b10b74-023b-4505-bd21-3dea7fe386f6" xsi:nil="true"/>
    <LastHandOff xmlns="e6b10b74-023b-4505-bd21-3dea7fe386f6" xsi:nil="true"/>
    <TPClientViewer xmlns="e6b10b74-023b-4505-bd21-3dea7fe386f6" xsi:nil="true"/>
    <IsDeleted xmlns="e6b10b74-023b-4505-bd21-3dea7fe386f6">false</IsDeleted>
    <TemplateStatus xmlns="e6b10b74-023b-4505-bd21-3dea7fe386f6" xsi:nil="true"/>
    <Downloads xmlns="e6b10b74-023b-4505-bd21-3dea7fe386f6">0</Downloads>
    <OOCacheId xmlns="e6b10b74-023b-4505-bd21-3dea7fe386f6" xsi:nil="true"/>
    <AssetExpire xmlns="e6b10b74-023b-4505-bd21-3dea7fe386f6">2029-05-12T07:00:00+00:00</AssetExpire>
    <CSXSubmissionMarket xmlns="e6b10b74-023b-4505-bd21-3dea7fe386f6" xsi:nil="true"/>
    <DSATActionTaken xmlns="e6b10b74-023b-4505-bd21-3dea7fe386f6">Best Bets</DSATActionTaken>
    <LocPublishedDependentAssetsLookup xmlns="e6b10b74-023b-4505-bd21-3dea7fe386f6" xsi:nil="true"/>
    <EditorialTags xmlns="e6b10b74-023b-4505-bd21-3dea7fe386f6" xsi:nil="true"/>
    <TPExecutable xmlns="e6b10b74-023b-4505-bd21-3dea7fe386f6" xsi:nil="true"/>
    <SubmitterId xmlns="e6b10b74-023b-4505-bd21-3dea7fe386f6" xsi:nil="true"/>
    <AssetType xmlns="e6b10b74-023b-4505-bd21-3dea7fe386f6" xsi:nil="true"/>
    <CSXSubmissionDate xmlns="e6b10b74-023b-4505-bd21-3dea7fe386f6" xsi:nil="true"/>
    <CSXUpdate xmlns="e6b10b74-023b-4505-bd21-3dea7fe386f6">false</CSXUpdate>
    <ApprovalLog xmlns="e6b10b74-023b-4505-bd21-3dea7fe386f6" xsi:nil="true"/>
    <BugNumber xmlns="e6b10b74-023b-4505-bd21-3dea7fe386f6" xsi:nil="true"/>
    <Milestone xmlns="e6b10b74-023b-4505-bd21-3dea7fe386f6" xsi:nil="true"/>
    <OriginAsset xmlns="e6b10b74-023b-4505-bd21-3dea7fe386f6" xsi:nil="true"/>
    <TPComponent xmlns="e6b10b74-023b-4505-bd21-3dea7fe386f6" xsi:nil="true"/>
    <RecommendationsModifier xmlns="e6b10b74-023b-4505-bd21-3dea7fe386f6" xsi:nil="true"/>
    <AssetId xmlns="e6b10b74-023b-4505-bd21-3dea7fe386f6">TP101881407</AssetId>
    <TPApplication xmlns="e6b10b74-023b-4505-bd21-3dea7fe386f6" xsi:nil="true"/>
    <TPLaunchHelpLink xmlns="e6b10b74-023b-4505-bd21-3dea7fe386f6" xsi:nil="true"/>
    <PolicheckWords xmlns="e6b10b74-023b-4505-bd21-3dea7fe386f6" xsi:nil="true"/>
    <IntlLocPriority xmlns="e6b10b74-023b-4505-bd21-3dea7fe386f6" xsi:nil="true"/>
    <PlannedPubDate xmlns="e6b10b74-023b-4505-bd21-3dea7fe386f6">2010-05-28T00:21:00+00:00</PlannedPubDate>
    <CrawlForDependencies xmlns="e6b10b74-023b-4505-bd21-3dea7fe386f6">false</CrawlForDependencies>
    <IntlLangReviewer xmlns="e6b10b74-023b-4505-bd21-3dea7fe386f6" xsi:nil="true"/>
    <HandoffToMSDN xmlns="e6b10b74-023b-4505-bd21-3dea7fe386f6">2010-05-28T00:21:00+00:00</HandoffToMSDN>
    <TrustLevel xmlns="e6b10b74-023b-4505-bd21-3dea7fe386f6">1 Microsoft Managed Content</TrustLevel>
    <LocLastLocAttemptVersionLookup xmlns="e6b10b74-023b-4505-bd21-3dea7fe386f6">118994</LocLastLocAttemptVersionLookup>
    <LocProcessedForHandoffsLookup xmlns="e6b10b74-023b-4505-bd21-3dea7fe386f6" xsi:nil="true"/>
    <TemplateTemplateType xmlns="e6b10b74-023b-4505-bd21-3dea7fe386f6">PowerPoint Presentation Template</TemplateTemplateType>
    <TPNamespace xmlns="e6b10b74-023b-4505-bd21-3dea7fe386f6" xsi:nil="true"/>
    <IsSearchable xmlns="e6b10b74-023b-4505-bd21-3dea7fe386f6">true</IsSearchable>
    <CampaignTagsTaxHTField0 xmlns="e6b10b74-023b-4505-bd21-3dea7fe386f6">
      <Terms xmlns="http://schemas.microsoft.com/office/infopath/2007/PartnerControls"/>
    </CampaignTagsTaxHTField0>
    <LocOverallPreviewStatusLookup xmlns="e6b10b74-023b-4505-bd21-3dea7fe386f6" xsi:nil="true"/>
    <TaxCatchAll xmlns="e6b10b74-023b-4505-bd21-3dea7fe386f6"/>
    <Markets xmlns="e6b10b74-023b-4505-bd21-3dea7fe386f6"/>
    <IntlLangReview xmlns="e6b10b74-023b-4505-bd21-3dea7fe386f6" xsi:nil="true"/>
    <UAProjectedTotalWords xmlns="e6b10b74-023b-4505-bd21-3dea7fe386f6" xsi:nil="true"/>
    <OutputCachingOn xmlns="e6b10b74-023b-4505-bd21-3dea7fe386f6">true</OutputCachingOn>
    <TPAppVersion xmlns="e6b10b74-023b-4505-bd21-3dea7fe386f6" xsi:nil="true"/>
    <TPCommandLine xmlns="e6b10b74-023b-4505-bd21-3dea7fe386f6" xsi:nil="true"/>
    <APAuthor xmlns="e6b10b74-023b-4505-bd21-3dea7fe386f6">
      <UserInfo>
        <DisplayName>REDMOND\v-luannv</DisplayName>
        <AccountId>92</AccountId>
        <AccountType/>
      </UserInfo>
    </APAuthor>
    <LocManualTestRequired xmlns="e6b10b74-023b-4505-bd21-3dea7fe386f6" xsi:nil="true"/>
    <EditorialStatus xmlns="e6b10b74-023b-4505-bd21-3dea7fe386f6" xsi:nil="true"/>
    <TPLaunchHelpLinkType xmlns="e6b10b74-023b-4505-bd21-3dea7fe386f6">Template</TPLaunchHelpLinkType>
    <LastModifiedDateTime xmlns="e6b10b74-023b-4505-bd21-3dea7fe386f6">2010-05-28T00:21:00+00:00</LastModifiedDateTime>
    <ScenarioTagsTaxHTField0 xmlns="e6b10b74-023b-4505-bd21-3dea7fe386f6">
      <Terms xmlns="http://schemas.microsoft.com/office/infopath/2007/PartnerControls"/>
    </ScenarioTagsTaxHTField0>
    <LocProcessedForMarketsLookup xmlns="e6b10b74-023b-4505-bd21-3dea7fe386f6" xsi:nil="true"/>
    <OriginalRelease xmlns="e6b10b74-023b-4505-bd21-3dea7fe386f6">14</OriginalRelease>
    <LocalizationTagsTaxHTField0 xmlns="e6b10b74-023b-4505-bd21-3dea7fe386f6">
      <Terms xmlns="http://schemas.microsoft.com/office/infopath/2007/PartnerControls"/>
    </LocalizationTagsTaxHTField0>
    <UACurrentWords xmlns="e6b10b74-023b-4505-bd21-3dea7fe386f6" xsi:nil="true"/>
    <ArtSampleDocs xmlns="e6b10b74-023b-4505-bd21-3dea7fe386f6" xsi:nil="true"/>
    <UALocRecommendation xmlns="e6b10b74-023b-4505-bd21-3dea7fe386f6">Localize</UALocRecommendation>
    <Manager xmlns="e6b10b74-023b-4505-bd21-3dea7fe386f6" xsi:nil="true"/>
    <LocOverallHandbackStatusLookup xmlns="e6b10b74-023b-4505-bd21-3dea7fe386f6" xsi:nil="true"/>
    <CSXHash xmlns="e6b10b74-023b-4505-bd21-3dea7fe386f6" xsi:nil="true"/>
    <ShowIn xmlns="e6b10b74-023b-4505-bd21-3dea7fe386f6">Show everywhere</ShowIn>
    <UANotes xmlns="e6b10b74-023b-4505-bd21-3dea7fe386f6" xsi:nil="true"/>
    <VoteCount xmlns="e6b10b74-023b-4505-bd21-3dea7fe386f6" xsi:nil="true"/>
    <InternalTagsTaxHTField0 xmlns="e6b10b74-023b-4505-bd21-3dea7fe386f6">
      <Terms xmlns="http://schemas.microsoft.com/office/infopath/2007/PartnerControls"/>
    </InternalTagsTaxHTField0>
    <LocMarketGroupTiers2 xmlns="e6b10b74-023b-4505-bd21-3dea7fe386f6" xsi:nil="true"/>
  </documentManagement>
</p:properties>
</file>

<file path=customXml/itemProps1.xml><?xml version="1.0" encoding="utf-8"?>
<ds:datastoreItem xmlns:ds="http://schemas.openxmlformats.org/officeDocument/2006/customXml" ds:itemID="{FFC6E24B-E9CF-4ADB-99AA-D5914B365DD3}">
  <ds:schemaRefs>
    <ds:schemaRef ds:uri="http://schemas.microsoft.com/sharepoint/v3/contenttype/forms"/>
  </ds:schemaRefs>
</ds:datastoreItem>
</file>

<file path=customXml/itemProps2.xml><?xml version="1.0" encoding="utf-8"?>
<ds:datastoreItem xmlns:ds="http://schemas.openxmlformats.org/officeDocument/2006/customXml" ds:itemID="{FFEB1FB4-8DDD-4B8F-99B2-E4A27E43569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6b10b74-023b-4505-bd21-3dea7fe386f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15929A4-C9CC-4E5F-89CC-AEFB95C47FC0}">
  <ds:schemaRefs>
    <ds:schemaRef ds:uri="http://schemas.microsoft.com/office/2006/metadata/properties"/>
    <ds:schemaRef ds:uri="http://schemas.microsoft.com/office/infopath/2007/PartnerControls"/>
    <ds:schemaRef ds:uri="e6b10b74-023b-4505-bd21-3dea7fe386f6"/>
  </ds:schemaRefs>
</ds:datastoreItem>
</file>

<file path=docProps/app.xml><?xml version="1.0" encoding="utf-8"?>
<Properties xmlns="http://schemas.openxmlformats.org/officeDocument/2006/extended-properties" xmlns:vt="http://schemas.openxmlformats.org/officeDocument/2006/docPropsVTypes">
  <Template>Foto-achtergrond met een bijschrift met patroonopvulling</Template>
  <TotalTime>0</TotalTime>
  <Words>1877</Words>
  <Application>Microsoft Office PowerPoint</Application>
  <PresentationFormat>Diavoorstelling (4:3)</PresentationFormat>
  <Paragraphs>36</Paragraphs>
  <Slides>13</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13</vt:i4>
      </vt:variant>
    </vt:vector>
  </HeadingPairs>
  <TitlesOfParts>
    <vt:vector size="17" baseType="lpstr">
      <vt:lpstr>Agency FB</vt:lpstr>
      <vt:lpstr>Arial</vt:lpstr>
      <vt:lpstr>Calibri</vt:lpstr>
      <vt:lpstr>Kantoorthema</vt:lpstr>
      <vt:lpstr>ENDANGERED ANIMALS</vt:lpstr>
      <vt:lpstr>Endangered animals in the World</vt:lpstr>
      <vt:lpstr>Endangered animals in the World</vt:lpstr>
      <vt:lpstr>Endangered animals in the Netherlands</vt:lpstr>
      <vt:lpstr>PowerPoint-presentatie</vt:lpstr>
      <vt:lpstr>Endangered animals in the Netherlands</vt:lpstr>
      <vt:lpstr>PowerPoint-presentatie</vt:lpstr>
      <vt:lpstr>Endangered animals in the Netherlands</vt:lpstr>
      <vt:lpstr>Endangered animals in the Netherlands</vt:lpstr>
      <vt:lpstr>Endangered animals in the Netherlands</vt:lpstr>
      <vt:lpstr>Endangered animals in the Netherlands</vt:lpstr>
      <vt:lpstr>Endangered animals in the Netherlands</vt:lpstr>
      <vt:lpstr>Endangered animals in the Netherlands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2020-03-26T08:40:57Z</dcterms:created>
  <dcterms:modified xsi:type="dcterms:W3CDTF">2020-03-26T10:27:13Z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0x010100CBDA964ABCF6134795B89D3DFFAE1FEF0400396DD46F8E1CE5468AAD42C750079EC0</vt:lpwstr>
  </property>
  <property fmtid="{D5CDD505-2E9C-101B-9397-08002B2CF9AE}" pid="3" name="Effects types">
    <vt:lpwstr/>
  </property>
  <property fmtid="{D5CDD505-2E9C-101B-9397-08002B2CF9AE}" pid="4" name="Scrubbed &amp; tested?">
    <vt:lpwstr>0</vt:lpwstr>
  </property>
  <property fmtid="{D5CDD505-2E9C-101B-9397-08002B2CF9AE}" pid="5" name="SlideDescription">
    <vt:lpwstr/>
  </property>
  <property fmtid="{D5CDD505-2E9C-101B-9397-08002B2CF9AE}" pid="6" name="Presentation">
    <vt:lpwstr>picture_with texture on top</vt:lpwstr>
  </property>
</Properties>
</file>