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04" y="802298"/>
            <a:ext cx="11732698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  Earth Day - </a:t>
            </a:r>
            <a:br>
              <a:rPr lang="en-US" sz="9600" dirty="0"/>
            </a:br>
            <a:r>
              <a:rPr lang="en-US" sz="9600" dirty="0"/>
              <a:t>Happening </a:t>
            </a:r>
            <a:endParaRPr lang="en-US" sz="9600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sz="2800" dirty="0"/>
              <a:t>In </a:t>
            </a:r>
            <a:r>
              <a:rPr lang="en-US" sz="2800" dirty="0" err="1"/>
              <a:t>sp</a:t>
            </a:r>
            <a:r>
              <a:rPr lang="en-US" sz="2800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zewnętrzne, podłoże, osoba, drzewo&#10;&#10;Opis wygenerowany przy bardzo wysokim poziomie pewności">
            <a:extLst>
              <a:ext uri="{FF2B5EF4-FFF2-40B4-BE49-F238E27FC236}">
                <a16:creationId xmlns:a16="http://schemas.microsoft.com/office/drawing/2014/main" id="{F2C2F401-62B1-4EC0-B8CD-9A06BEBD4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6" y="1125794"/>
            <a:ext cx="5159675" cy="3869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drzewo, zewnętrzne, osoba, podłoże&#10;&#10;Opis wygenerowany przy bardzo wysokim poziomie pewności">
            <a:extLst>
              <a:ext uri="{FF2B5EF4-FFF2-40B4-BE49-F238E27FC236}">
                <a16:creationId xmlns:a16="http://schemas.microsoft.com/office/drawing/2014/main" id="{50439105-1B13-4459-9709-45FEF5FCD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57" y="1125793"/>
            <a:ext cx="5159676" cy="3869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2119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az zawierający niebo, zewnętrzne, osoba, osoby&#10;&#10;Opis wygenerowany przy bardzo wysokim poziomie pewności">
            <a:extLst>
              <a:ext uri="{FF2B5EF4-FFF2-40B4-BE49-F238E27FC236}">
                <a16:creationId xmlns:a16="http://schemas.microsoft.com/office/drawing/2014/main" id="{B9300A3B-950B-4764-B9FC-823A4296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Obraz zawierający zewnętrzne, drzewo, podłoże, osoba&#10;&#10;Opis wygenerowany przy bardzo wysokim poziomie pewności">
            <a:extLst>
              <a:ext uri="{FF2B5EF4-FFF2-40B4-BE49-F238E27FC236}">
                <a16:creationId xmlns:a16="http://schemas.microsoft.com/office/drawing/2014/main" id="{6D4EBA9D-9A13-4D9B-A7BF-C07885EC8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9136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niebo, zewnętrzne, woda, osoba&#10;&#10;Opis wygenerowany przy bardzo wysokim poziomie pewności">
            <a:extLst>
              <a:ext uri="{FF2B5EF4-FFF2-40B4-BE49-F238E27FC236}">
                <a16:creationId xmlns:a16="http://schemas.microsoft.com/office/drawing/2014/main" id="{BF888534-5F72-4262-AA8A-EEA5B3C40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osoba, drzewo, zewnętrzne, podłoże&#10;&#10;Opis wygenerowany przy bardzo wysokim poziomie pewności">
            <a:extLst>
              <a:ext uri="{FF2B5EF4-FFF2-40B4-BE49-F238E27FC236}">
                <a16:creationId xmlns:a16="http://schemas.microsoft.com/office/drawing/2014/main" id="{0DFF3C00-7498-4D2E-B08C-84706FB01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852" y="643468"/>
            <a:ext cx="515967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9637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braz zawierający osoba, drzewo, zewnętrzne, stojące&#10;&#10;Opis wygenerowany przy bardzo wysokim poziomie pewności">
            <a:extLst>
              <a:ext uri="{FF2B5EF4-FFF2-40B4-BE49-F238E27FC236}">
                <a16:creationId xmlns:a16="http://schemas.microsoft.com/office/drawing/2014/main" id="{60CD1C79-6DF6-448E-A8B6-DC20192E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94" y="154637"/>
            <a:ext cx="10388808" cy="58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760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az zawierający zewnętrzne, osoba, niebo, podłoże&#10;&#10;Opis wygenerowany przy bardzo wysokim poziomie pewności">
            <a:extLst>
              <a:ext uri="{FF2B5EF4-FFF2-40B4-BE49-F238E27FC236}">
                <a16:creationId xmlns:a16="http://schemas.microsoft.com/office/drawing/2014/main" id="{595F96E3-6FBD-4681-8DDD-4D8F925AA5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6" y="1125794"/>
            <a:ext cx="5159675" cy="3869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Obraz zawierający niebo, zewnętrzne, podłoże, droga&#10;&#10;Opis wygenerowany przy bardzo wysokim poziomie pewności">
            <a:extLst>
              <a:ext uri="{FF2B5EF4-FFF2-40B4-BE49-F238E27FC236}">
                <a16:creationId xmlns:a16="http://schemas.microsoft.com/office/drawing/2014/main" id="{D7009BF8-6E44-4ED5-9393-7726D656D7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57" y="1125793"/>
            <a:ext cx="5159676" cy="3869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4559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C6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braz zawierający niebo, podłoże, zewnętrzne, osoby&#10;&#10;Opis wygenerowany przy bardzo wysokim poziomie pewności">
            <a:extLst>
              <a:ext uri="{FF2B5EF4-FFF2-40B4-BE49-F238E27FC236}">
                <a16:creationId xmlns:a16="http://schemas.microsoft.com/office/drawing/2014/main" id="{0D8CD672-21EF-491A-9D5C-D49539905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72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drzewo, osoba, zewnętrzne, podłoże&#10;&#10;Opis wygenerowany przy bardzo wysokim poziomie pewności">
            <a:extLst>
              <a:ext uri="{FF2B5EF4-FFF2-40B4-BE49-F238E27FC236}">
                <a16:creationId xmlns:a16="http://schemas.microsoft.com/office/drawing/2014/main" id="{C197A0F5-028B-4E3B-A1FF-1BB4B4ED1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drzewo, zewnętrzne, podłoże, osoba&#10;&#10;Opis wygenerowany przy bardzo wysokim poziomie pewności">
            <a:extLst>
              <a:ext uri="{FF2B5EF4-FFF2-40B4-BE49-F238E27FC236}">
                <a16:creationId xmlns:a16="http://schemas.microsoft.com/office/drawing/2014/main" id="{B9DF1985-C49D-4601-8FF2-FE76A6F8D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852" y="643468"/>
            <a:ext cx="515967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5696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braz zawierający drzewo, zewnętrzne, osoba, niebo&#10;&#10;Opis wygenerowany przy bardzo wysokim poziomie pewności">
            <a:extLst>
              <a:ext uri="{FF2B5EF4-FFF2-40B4-BE49-F238E27FC236}">
                <a16:creationId xmlns:a16="http://schemas.microsoft.com/office/drawing/2014/main" id="{D7DC9271-94B2-45A1-960D-5C711A62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009" y="226524"/>
            <a:ext cx="10115638" cy="56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300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az zawierający niebo, osoby, grupa, zewnętrzne&#10;&#10;Opis wygenerowany przy bardzo wysokim poziomie pewności">
            <a:extLst>
              <a:ext uri="{FF2B5EF4-FFF2-40B4-BE49-F238E27FC236}">
                <a16:creationId xmlns:a16="http://schemas.microsoft.com/office/drawing/2014/main" id="{B0BD042F-08BA-4A2F-B988-2D6584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Obraz zawierający niebo, zewnętrzne, osoba, podłoże&#10;&#10;Opis wygenerowany przy bardzo wysokim poziomie pewności">
            <a:extLst>
              <a:ext uri="{FF2B5EF4-FFF2-40B4-BE49-F238E27FC236}">
                <a16:creationId xmlns:a16="http://schemas.microsoft.com/office/drawing/2014/main" id="{4EC66CD3-125F-450E-8524-A77CA60E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852" y="643468"/>
            <a:ext cx="5159676" cy="4834408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9794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niebo, zewnętrzne, osoba, droga&#10;&#10;Opis wygenerowany przy bardzo wysokim poziomie pewności">
            <a:extLst>
              <a:ext uri="{FF2B5EF4-FFF2-40B4-BE49-F238E27FC236}">
                <a16:creationId xmlns:a16="http://schemas.microsoft.com/office/drawing/2014/main" id="{258302F2-E592-40A9-989B-0213FD379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37" y="795115"/>
            <a:ext cx="5792278" cy="4344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osoba, niebo, zewnętrzne, osoby&#10;&#10;Opis wygenerowany przy bardzo wysokim poziomie pewności">
            <a:extLst>
              <a:ext uri="{FF2B5EF4-FFF2-40B4-BE49-F238E27FC236}">
                <a16:creationId xmlns:a16="http://schemas.microsoft.com/office/drawing/2014/main" id="{7AC58317-AF6F-4A6C-A992-015AF964F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461" y="795114"/>
            <a:ext cx="5720392" cy="4344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635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9115-DEE0-40AB-B9FF-BEF638B2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BASIC </a:t>
            </a:r>
            <a:r>
              <a:rPr lang="pl-PL" sz="4800" dirty="0" err="1"/>
              <a:t>iNFORMATION</a:t>
            </a:r>
            <a:endParaRPr lang="pl-PL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6C50-3593-4042-9D25-B339018B1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013" y="1923803"/>
            <a:ext cx="6448301" cy="3289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4800" dirty="0" err="1"/>
              <a:t>When</a:t>
            </a:r>
            <a:r>
              <a:rPr lang="pl-PL" sz="4800" dirty="0"/>
              <a:t>- 10.05.2019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4800" dirty="0" err="1"/>
              <a:t>Where</a:t>
            </a:r>
            <a:r>
              <a:rPr lang="pl-PL" sz="4800" dirty="0">
                <a:solidFill>
                  <a:srgbClr val="000000"/>
                </a:solidFill>
              </a:rPr>
              <a:t>-</a:t>
            </a:r>
            <a:r>
              <a:rPr lang="pl-PL" sz="4800" dirty="0"/>
              <a:t> in Gdynia</a:t>
            </a:r>
          </a:p>
        </p:txBody>
      </p:sp>
      <p:pic>
        <p:nvPicPr>
          <p:cNvPr id="1026" name="Picture 2" descr="Znalezione obrazy dla zapytania gdy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4" y="2298844"/>
            <a:ext cx="5972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7628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niebo, zewnętrzne, droga, osoba&#10;&#10;Opis wygenerowany przy bardzo wysokim poziomie pewności">
            <a:extLst>
              <a:ext uri="{FF2B5EF4-FFF2-40B4-BE49-F238E27FC236}">
                <a16:creationId xmlns:a16="http://schemas.microsoft.com/office/drawing/2014/main" id="{0449CD9A-5CF7-4347-90DF-2FC58130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27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braz zawierający niebo, zewnętrzne, podłoże, droga&#10;&#10;Opis wygenerowany przy bardzo wysokim poziomie pewności">
            <a:extLst>
              <a:ext uri="{FF2B5EF4-FFF2-40B4-BE49-F238E27FC236}">
                <a16:creationId xmlns:a16="http://schemas.microsoft.com/office/drawing/2014/main" id="{BE40A544-A783-4032-BCBF-170E3180D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832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C8E09-495E-4A76-8A55-43462493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ThANK YOU FOR YOUR ATTENTION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C29789A4-CE99-4042-B6DF-C60DC5A1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1" y="1860422"/>
            <a:ext cx="4960442" cy="2551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339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E8B3-BF98-4937-B0AC-14B2A92C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/>
              <a:t>Why</a:t>
            </a:r>
            <a:r>
              <a:rPr lang="pl-PL" sz="5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2BA7-7EA5-467A-89D5-D1CCEE8C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302" y="2156554"/>
            <a:ext cx="8186209" cy="34485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4400" dirty="0">
                <a:ea typeface="+mn-lt"/>
                <a:cs typeface="+mn-lt"/>
              </a:rPr>
              <a:t>To </a:t>
            </a:r>
            <a:r>
              <a:rPr lang="pl-PL" sz="4400" dirty="0" err="1">
                <a:ea typeface="+mn-lt"/>
                <a:cs typeface="+mn-lt"/>
              </a:rPr>
              <a:t>make</a:t>
            </a:r>
            <a:r>
              <a:rPr lang="pl-PL" sz="4400" dirty="0">
                <a:ea typeface="+mn-lt"/>
                <a:cs typeface="+mn-lt"/>
              </a:rPr>
              <a:t> </a:t>
            </a:r>
            <a:r>
              <a:rPr lang="pl-PL" sz="4400" dirty="0" err="1">
                <a:ea typeface="+mn-lt"/>
                <a:cs typeface="+mn-lt"/>
              </a:rPr>
              <a:t>people</a:t>
            </a:r>
            <a:r>
              <a:rPr lang="pl-PL" sz="4400" dirty="0">
                <a:ea typeface="+mn-lt"/>
                <a:cs typeface="+mn-lt"/>
              </a:rPr>
              <a:t> </a:t>
            </a:r>
            <a:r>
              <a:rPr lang="pl-PL" sz="4400" dirty="0" err="1">
                <a:ea typeface="+mn-lt"/>
                <a:cs typeface="+mn-lt"/>
              </a:rPr>
              <a:t>realize</a:t>
            </a:r>
            <a:r>
              <a:rPr lang="pl-PL" sz="4400" dirty="0">
                <a:ea typeface="+mn-lt"/>
                <a:cs typeface="+mn-lt"/>
              </a:rPr>
              <a:t> the </a:t>
            </a:r>
            <a:r>
              <a:rPr lang="pl-PL" sz="4400" dirty="0" err="1">
                <a:ea typeface="+mn-lt"/>
                <a:cs typeface="+mn-lt"/>
              </a:rPr>
              <a:t>importance</a:t>
            </a:r>
            <a:r>
              <a:rPr lang="pl-PL" sz="4400" dirty="0">
                <a:ea typeface="+mn-lt"/>
                <a:cs typeface="+mn-lt"/>
              </a:rPr>
              <a:t> of </a:t>
            </a:r>
            <a:r>
              <a:rPr lang="pl-PL" sz="4400" dirty="0" err="1">
                <a:ea typeface="+mn-lt"/>
                <a:cs typeface="+mn-lt"/>
              </a:rPr>
              <a:t>climate</a:t>
            </a:r>
            <a:r>
              <a:rPr lang="pl-PL" sz="4400" dirty="0">
                <a:ea typeface="+mn-lt"/>
                <a:cs typeface="+mn-lt"/>
              </a:rPr>
              <a:t> </a:t>
            </a:r>
            <a:r>
              <a:rPr lang="pl-PL" sz="4400" dirty="0" err="1">
                <a:ea typeface="+mn-lt"/>
                <a:cs typeface="+mn-lt"/>
              </a:rPr>
              <a:t>change</a:t>
            </a:r>
            <a:r>
              <a:rPr lang="pl-PL" sz="4400" dirty="0">
                <a:ea typeface="+mn-lt"/>
                <a:cs typeface="+mn-lt"/>
              </a:rPr>
              <a:t> </a:t>
            </a:r>
            <a:r>
              <a:rPr lang="pl-PL" sz="4400" dirty="0" err="1">
                <a:ea typeface="+mn-lt"/>
                <a:cs typeface="+mn-lt"/>
              </a:rPr>
              <a:t>threat</a:t>
            </a:r>
            <a:r>
              <a:rPr lang="pl-PL" sz="4400" dirty="0">
                <a:ea typeface="+mn-lt"/>
                <a:cs typeface="+mn-lt"/>
              </a:rPr>
              <a:t>.</a:t>
            </a:r>
            <a:endParaRPr lang="pl-PL" sz="4400" dirty="0"/>
          </a:p>
          <a:p>
            <a:endParaRPr lang="pl-PL" sz="3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1432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84CF-DCD7-4384-B49E-83F3350CB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647" y="2042557"/>
            <a:ext cx="5253492" cy="35744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2600" dirty="0" err="1"/>
              <a:t>Due</a:t>
            </a:r>
            <a:r>
              <a:rPr lang="pl-PL" sz="2600" dirty="0"/>
              <a:t> to </a:t>
            </a:r>
            <a:r>
              <a:rPr lang="pl-PL" sz="2600" dirty="0" err="1"/>
              <a:t>our</a:t>
            </a:r>
            <a:r>
              <a:rPr lang="pl-PL" sz="2600" dirty="0"/>
              <a:t> </a:t>
            </a:r>
            <a:r>
              <a:rPr lang="pl-PL" sz="2600" dirty="0" err="1"/>
              <a:t>participation</a:t>
            </a:r>
            <a:r>
              <a:rPr lang="pl-PL" sz="2600" dirty="0"/>
              <a:t> in the Erasmus+ </a:t>
            </a:r>
            <a:r>
              <a:rPr lang="pl-PL" sz="2600" dirty="0" err="1"/>
              <a:t>project</a:t>
            </a:r>
            <a:r>
              <a:rPr lang="pl-PL" sz="2600" dirty="0"/>
              <a:t>, a happening </a:t>
            </a:r>
            <a:r>
              <a:rPr lang="pl-PL" sz="2600" dirty="0" err="1"/>
              <a:t>took</a:t>
            </a:r>
            <a:r>
              <a:rPr lang="pl-PL" sz="2600" dirty="0"/>
              <a:t> place on 10 May.</a:t>
            </a:r>
          </a:p>
          <a:p>
            <a:pPr algn="just"/>
            <a:r>
              <a:rPr lang="pl-PL" sz="2600" dirty="0">
                <a:ea typeface="+mn-lt"/>
                <a:cs typeface="+mn-lt"/>
              </a:rPr>
              <a:t>On </a:t>
            </a:r>
            <a:r>
              <a:rPr lang="pl-PL" sz="2600" dirty="0" err="1">
                <a:ea typeface="+mn-lt"/>
                <a:cs typeface="+mn-lt"/>
              </a:rPr>
              <a:t>that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day</a:t>
            </a:r>
            <a:r>
              <a:rPr lang="pl-PL" sz="2600" dirty="0">
                <a:ea typeface="+mn-lt"/>
                <a:cs typeface="+mn-lt"/>
              </a:rPr>
              <a:t> we </a:t>
            </a:r>
            <a:r>
              <a:rPr lang="pl-PL" sz="2600" dirty="0" err="1">
                <a:ea typeface="+mn-lt"/>
                <a:cs typeface="+mn-lt"/>
              </a:rPr>
              <a:t>were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giving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people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apples</a:t>
            </a:r>
            <a:r>
              <a:rPr lang="pl-PL" sz="2600" dirty="0">
                <a:ea typeface="+mn-lt"/>
                <a:cs typeface="+mn-lt"/>
              </a:rPr>
              <a:t> with </a:t>
            </a:r>
            <a:r>
              <a:rPr lang="pl-PL" sz="2600" dirty="0" err="1">
                <a:ea typeface="+mn-lt"/>
                <a:cs typeface="+mn-lt"/>
              </a:rPr>
              <a:t>colourful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slogans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about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our</a:t>
            </a:r>
            <a:r>
              <a:rPr lang="pl-PL" sz="2600" dirty="0">
                <a:ea typeface="+mn-lt"/>
                <a:cs typeface="+mn-lt"/>
              </a:rPr>
              <a:t> environment.</a:t>
            </a:r>
          </a:p>
          <a:p>
            <a:endParaRPr lang="pl-PL" sz="2600" dirty="0"/>
          </a:p>
          <a:p>
            <a:endParaRPr lang="pl-PL" sz="2600" dirty="0"/>
          </a:p>
          <a:p>
            <a:endParaRPr lang="pl-PL" sz="2600" dirty="0"/>
          </a:p>
          <a:p>
            <a:endParaRPr lang="pl-PL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963F5-E4E0-4A23-A90F-924327C52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771" y="2066306"/>
            <a:ext cx="4633663" cy="38001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/>
            <a:r>
              <a:rPr lang="pl" sz="2400" dirty="0">
                <a:latin typeface="Gill Sans MT"/>
                <a:ea typeface="Batang"/>
                <a:cs typeface="Cordia New"/>
              </a:rPr>
              <a:t>W związku z naszym udziałem w projekcie Erasmus +, 10 maja odbył się happening.</a:t>
            </a:r>
            <a:endParaRPr lang="pl" dirty="0">
              <a:ea typeface="+mn-lt"/>
              <a:cs typeface="+mn-lt"/>
            </a:endParaRPr>
          </a:p>
          <a:p>
            <a:pPr marL="342900" indent="-342900" algn="just"/>
            <a:r>
              <a:rPr lang="pl" sz="2400" dirty="0">
                <a:ea typeface="+mn-lt"/>
                <a:cs typeface="+mn-lt"/>
              </a:rPr>
              <a:t>Tego dnia rozdawaliśmy ludziom jabłka z kolorowymi hasłami o naszym środowisku.</a:t>
            </a:r>
            <a:endParaRPr lang="pl" dirty="0"/>
          </a:p>
          <a:p>
            <a:pPr algn="just">
              <a:buNone/>
            </a:pPr>
            <a:endParaRPr lang="pl" dirty="0"/>
          </a:p>
          <a:p>
            <a:pPr marL="0" indent="0" algn="just">
              <a:buNone/>
            </a:pPr>
            <a:r>
              <a:rPr lang="pl" sz="2400" dirty="0">
                <a:latin typeface="Gill Sans MT"/>
                <a:ea typeface="Batang"/>
                <a:cs typeface="Cordia New"/>
              </a:rPr>
              <a:t>
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5EA65-1EEB-4A2B-A239-B37D3B0164F6}"/>
              </a:ext>
            </a:extLst>
          </p:cNvPr>
          <p:cNvSpPr txBox="1"/>
          <p:nvPr/>
        </p:nvSpPr>
        <p:spPr>
          <a:xfrm>
            <a:off x="4455459" y="925606"/>
            <a:ext cx="52196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2D2D2D"/>
                </a:solidFill>
                <a:latin typeface="Gill Sans MT"/>
                <a:ea typeface="Verdana"/>
                <a:cs typeface="Verdana"/>
              </a:rPr>
              <a:t>REPORT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849913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E702-155F-481E-81F0-6AF379BC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800" dirty="0">
                <a:latin typeface="Gill Sans MT"/>
              </a:rPr>
              <a:t>CONTINUATION</a:t>
            </a:r>
            <a:endParaRPr lang="pl-PL" sz="4800" dirty="0">
              <a:latin typeface="Gill Sans MT"/>
            </a:endParaRPr>
          </a:p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EC73-61E1-465A-BECE-94248FBEC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035" y="2101932"/>
            <a:ext cx="4790214" cy="3413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600" dirty="0">
                <a:ea typeface="+mn-lt"/>
                <a:cs typeface="+mn-lt"/>
              </a:rPr>
              <a:t>We </a:t>
            </a:r>
            <a:r>
              <a:rPr lang="pl-PL" sz="2600" dirty="0" err="1">
                <a:ea typeface="+mn-lt"/>
                <a:cs typeface="+mn-lt"/>
              </a:rPr>
              <a:t>were</a:t>
            </a:r>
            <a:r>
              <a:rPr lang="pl-PL" sz="2600" dirty="0">
                <a:ea typeface="+mn-lt"/>
                <a:cs typeface="+mn-lt"/>
              </a:rPr>
              <a:t> </a:t>
            </a:r>
            <a:r>
              <a:rPr lang="pl-PL" sz="2600" dirty="0" err="1">
                <a:ea typeface="+mn-lt"/>
                <a:cs typeface="+mn-lt"/>
              </a:rPr>
              <a:t>walking</a:t>
            </a:r>
            <a:r>
              <a:rPr lang="pl-PL" sz="2600" dirty="0">
                <a:ea typeface="+mn-lt"/>
                <a:cs typeface="+mn-lt"/>
              </a:rPr>
              <a:t> with </a:t>
            </a:r>
            <a:r>
              <a:rPr lang="pl-PL" sz="2600" dirty="0" err="1">
                <a:ea typeface="+mn-lt"/>
                <a:cs typeface="+mn-lt"/>
              </a:rPr>
              <a:t>colourful</a:t>
            </a:r>
            <a:r>
              <a:rPr lang="pl-PL" sz="2600" dirty="0">
                <a:ea typeface="+mn-lt"/>
                <a:cs typeface="+mn-lt"/>
              </a:rPr>
              <a:t> </a:t>
            </a:r>
            <a:r>
              <a:rPr lang="pl-PL" sz="2600" dirty="0" err="1">
                <a:ea typeface="+mn-lt"/>
                <a:cs typeface="+mn-lt"/>
              </a:rPr>
              <a:t>posters</a:t>
            </a:r>
            <a:r>
              <a:rPr lang="pl-PL" sz="2600" dirty="0">
                <a:ea typeface="+mn-lt"/>
                <a:cs typeface="+mn-lt"/>
              </a:rPr>
              <a:t> we </a:t>
            </a:r>
            <a:r>
              <a:rPr lang="pl-PL" sz="2600" dirty="0" err="1">
                <a:ea typeface="+mn-lt"/>
                <a:cs typeface="+mn-lt"/>
              </a:rPr>
              <a:t>had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made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during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our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meetings</a:t>
            </a:r>
            <a:endParaRPr lang="en-US" sz="2600" dirty="0">
              <a:ea typeface="+mn-lt"/>
              <a:cs typeface="+mn-lt"/>
            </a:endParaRPr>
          </a:p>
          <a:p>
            <a:r>
              <a:rPr lang="pl-PL" sz="2600" dirty="0">
                <a:ea typeface="+mn-lt"/>
                <a:cs typeface="+mn-lt"/>
              </a:rPr>
              <a:t>We </a:t>
            </a:r>
            <a:r>
              <a:rPr lang="pl-PL" sz="2600" dirty="0" err="1">
                <a:ea typeface="+mn-lt"/>
                <a:cs typeface="+mn-lt"/>
              </a:rPr>
              <a:t>were</a:t>
            </a:r>
            <a:r>
              <a:rPr lang="pl-PL" sz="2600" dirty="0">
                <a:ea typeface="+mn-lt"/>
                <a:cs typeface="+mn-lt"/>
              </a:rPr>
              <a:t> </a:t>
            </a:r>
            <a:r>
              <a:rPr lang="pl-PL" sz="2600" dirty="0" err="1">
                <a:ea typeface="+mn-lt"/>
                <a:cs typeface="+mn-lt"/>
              </a:rPr>
              <a:t>encouraging</a:t>
            </a:r>
            <a:r>
              <a:rPr lang="pl-PL" sz="2600" dirty="0">
                <a:ea typeface="+mn-lt"/>
                <a:cs typeface="+mn-lt"/>
              </a:rPr>
              <a:t> </a:t>
            </a:r>
            <a:r>
              <a:rPr lang="pl-PL" sz="2600" dirty="0" err="1">
                <a:ea typeface="+mn-lt"/>
                <a:cs typeface="+mn-lt"/>
              </a:rPr>
              <a:t>passersby</a:t>
            </a:r>
            <a:r>
              <a:rPr lang="pl-PL" sz="2600" dirty="0">
                <a:ea typeface="+mn-lt"/>
                <a:cs typeface="+mn-lt"/>
              </a:rPr>
              <a:t>         to  </a:t>
            </a:r>
            <a:r>
              <a:rPr lang="pl-PL" sz="2600" dirty="0" err="1">
                <a:ea typeface="+mn-lt"/>
                <a:cs typeface="+mn-lt"/>
              </a:rPr>
              <a:t>protect</a:t>
            </a:r>
            <a:r>
              <a:rPr lang="pl-PL" sz="2600" dirty="0">
                <a:ea typeface="+mn-lt"/>
                <a:cs typeface="+mn-lt"/>
              </a:rPr>
              <a:t> </a:t>
            </a:r>
            <a:r>
              <a:rPr lang="pl-PL" sz="2600" dirty="0" err="1">
                <a:ea typeface="+mn-lt"/>
                <a:cs typeface="+mn-lt"/>
              </a:rPr>
              <a:t>our</a:t>
            </a:r>
            <a:r>
              <a:rPr lang="pl-PL" sz="2600" dirty="0">
                <a:ea typeface="+mn-lt"/>
                <a:cs typeface="+mn-lt"/>
              </a:rPr>
              <a:t> Earth.</a:t>
            </a:r>
            <a:endParaRPr lang="en-US" sz="2600" dirty="0">
              <a:ea typeface="+mn-lt"/>
              <a:cs typeface="+mn-lt"/>
            </a:endParaRPr>
          </a:p>
          <a:p>
            <a:endParaRPr lang="pl-PL" sz="2600" dirty="0">
              <a:ea typeface="+mn-lt"/>
              <a:cs typeface="+mn-lt"/>
            </a:endParaRPr>
          </a:p>
          <a:p>
            <a:endParaRPr lang="pl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217E8-1B31-482D-A1A6-68170504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9947" y="1959429"/>
            <a:ext cx="4947247" cy="3499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" sz="2600" dirty="0"/>
              <a:t>Chodziliśmy z kolorowymi plakatami </a:t>
            </a:r>
            <a:r>
              <a:rPr lang="pl-PL" sz="2600" dirty="0"/>
              <a:t>wykonanymi podczas spotkań</a:t>
            </a:r>
          </a:p>
          <a:p>
            <a:r>
              <a:rPr lang="pl" sz="2600" dirty="0"/>
              <a:t>Zachęcaliśmy prz</a:t>
            </a:r>
            <a:r>
              <a:rPr lang="pl-PL" sz="2600" dirty="0" err="1"/>
              <a:t>echodniów</a:t>
            </a:r>
            <a:r>
              <a:rPr lang="pl-PL" sz="2600" dirty="0"/>
              <a:t> d</a:t>
            </a:r>
            <a:r>
              <a:rPr lang="pl" sz="2600" dirty="0"/>
              <a:t>o ochron</a:t>
            </a:r>
            <a:r>
              <a:rPr lang="pl-PL" sz="2600" dirty="0"/>
              <a:t>y</a:t>
            </a:r>
            <a:r>
              <a:rPr lang="pl" sz="2600" dirty="0"/>
              <a:t> naszej Ziemi.</a:t>
            </a:r>
            <a:endParaRPr lang="pl-PL" sz="2600" dirty="0">
              <a:ea typeface="+mn-lt"/>
              <a:cs typeface="+mn-lt"/>
            </a:endParaRPr>
          </a:p>
          <a:p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9536472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005D-5436-46B4-A3A1-698E5DCE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46" y="965366"/>
            <a:ext cx="9605635" cy="1203078"/>
          </a:xfrm>
        </p:spPr>
        <p:txBody>
          <a:bodyPr/>
          <a:lstStyle/>
          <a:p>
            <a:r>
              <a:rPr lang="pl-PL" sz="4800" dirty="0" err="1">
                <a:ea typeface="+mj-lt"/>
                <a:cs typeface="+mj-lt"/>
              </a:rPr>
              <a:t>Let's</a:t>
            </a:r>
            <a:r>
              <a:rPr lang="pl-PL" sz="4800" dirty="0">
                <a:ea typeface="+mj-lt"/>
                <a:cs typeface="+mj-lt"/>
              </a:rPr>
              <a:t> be </a:t>
            </a:r>
            <a:r>
              <a:rPr lang="pl-PL" sz="4800" dirty="0" err="1">
                <a:ea typeface="+mj-lt"/>
                <a:cs typeface="+mj-lt"/>
              </a:rPr>
              <a:t>eco-friendly</a:t>
            </a:r>
            <a:endParaRPr lang="pl-PL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EB750-19AB-4883-AFC7-FD777F8D2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68" y="2280063"/>
            <a:ext cx="4512622" cy="1911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3600" dirty="0">
                <a:ea typeface="+mn-lt"/>
                <a:cs typeface="+mn-lt"/>
              </a:rPr>
              <a:t>Twoje życie zyska na ochronie środowiska!</a:t>
            </a:r>
            <a:endParaRPr lang="pl-PL" sz="3600" b="1" dirty="0">
              <a:ea typeface="+mn-lt"/>
              <a:cs typeface="+mn-lt"/>
            </a:endParaRPr>
          </a:p>
          <a:p>
            <a:pPr algn="just"/>
            <a:endParaRPr lang="pl-PL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B517C-F523-4B46-8BF4-40F5EF83C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8281" y="2280062"/>
            <a:ext cx="6281025" cy="2208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dirty="0" err="1">
                <a:ea typeface="+mn-lt"/>
                <a:cs typeface="+mn-lt"/>
              </a:rPr>
              <a:t>You'll</a:t>
            </a:r>
            <a:r>
              <a:rPr lang="pl-PL" sz="3600" dirty="0">
                <a:ea typeface="+mn-lt"/>
                <a:cs typeface="+mn-lt"/>
              </a:rPr>
              <a:t> be </a:t>
            </a:r>
            <a:r>
              <a:rPr lang="pl-PL" sz="3600" dirty="0" err="1">
                <a:ea typeface="+mn-lt"/>
                <a:cs typeface="+mn-lt"/>
              </a:rPr>
              <a:t>really</a:t>
            </a:r>
            <a:r>
              <a:rPr lang="pl-PL" sz="3600" dirty="0">
                <a:ea typeface="+mn-lt"/>
                <a:cs typeface="+mn-lt"/>
              </a:rPr>
              <a:t> </a:t>
            </a:r>
            <a:r>
              <a:rPr lang="pl-PL" sz="3600" dirty="0" err="1">
                <a:ea typeface="+mn-lt"/>
                <a:cs typeface="+mn-lt"/>
              </a:rPr>
              <a:t>healthier</a:t>
            </a:r>
            <a:r>
              <a:rPr lang="pl-PL" sz="3600" dirty="0">
                <a:ea typeface="+mn-lt"/>
                <a:cs typeface="+mn-lt"/>
              </a:rPr>
              <a:t> </a:t>
            </a:r>
            <a:r>
              <a:rPr lang="pl-PL" sz="3600" dirty="0" err="1">
                <a:ea typeface="+mn-lt"/>
                <a:cs typeface="+mn-lt"/>
              </a:rPr>
              <a:t>if</a:t>
            </a:r>
            <a:r>
              <a:rPr lang="pl-PL" sz="3600" dirty="0">
                <a:ea typeface="+mn-lt"/>
                <a:cs typeface="+mn-lt"/>
              </a:rPr>
              <a:t> </a:t>
            </a:r>
            <a:r>
              <a:rPr lang="pl-PL" sz="3600" dirty="0" err="1">
                <a:ea typeface="+mn-lt"/>
                <a:cs typeface="+mn-lt"/>
              </a:rPr>
              <a:t>you</a:t>
            </a:r>
            <a:r>
              <a:rPr lang="pl-PL" sz="3600" dirty="0">
                <a:ea typeface="+mn-lt"/>
                <a:cs typeface="+mn-lt"/>
              </a:rPr>
              <a:t> </a:t>
            </a:r>
            <a:r>
              <a:rPr lang="pl-PL" sz="3600" dirty="0" err="1">
                <a:ea typeface="+mn-lt"/>
                <a:cs typeface="+mn-lt"/>
              </a:rPr>
              <a:t>protect</a:t>
            </a:r>
            <a:r>
              <a:rPr lang="pl-PL" sz="3600" dirty="0">
                <a:ea typeface="+mn-lt"/>
                <a:cs typeface="+mn-lt"/>
              </a:rPr>
              <a:t> the </a:t>
            </a:r>
            <a:r>
              <a:rPr lang="pl-PL" sz="3600" dirty="0" err="1">
                <a:ea typeface="+mn-lt"/>
                <a:cs typeface="+mn-lt"/>
              </a:rPr>
              <a:t>environement</a:t>
            </a:r>
            <a:r>
              <a:rPr lang="pl-PL" sz="3600" dirty="0">
                <a:ea typeface="+mn-lt"/>
                <a:cs typeface="+mn-lt"/>
              </a:rPr>
              <a:t>.</a:t>
            </a:r>
            <a:endParaRPr lang="pl-PL" sz="3600" b="1" dirty="0">
              <a:latin typeface="Batang"/>
              <a:ea typeface="Batang"/>
            </a:endParaRPr>
          </a:p>
          <a:p>
            <a:pPr>
              <a:buFont typeface="Arial"/>
              <a:buChar char="•"/>
            </a:pPr>
            <a:endParaRPr lang="pl-PL" sz="3600" b="1" dirty="0">
              <a:latin typeface="Batang"/>
              <a:ea typeface="Batang"/>
            </a:endParaRPr>
          </a:p>
          <a:p>
            <a:pPr>
              <a:buFont typeface="Arial"/>
              <a:buChar char="•"/>
            </a:pPr>
            <a:endParaRPr lang="pl-PL" sz="3600" b="1" dirty="0">
              <a:latin typeface="Batang"/>
              <a:ea typeface="Batang"/>
            </a:endParaRPr>
          </a:p>
          <a:p>
            <a:pPr>
              <a:buFont typeface="Arial"/>
              <a:buChar char="•"/>
            </a:pPr>
            <a:endParaRPr lang="pl-PL" sz="3200" b="1" dirty="0"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5999872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az zawierający osoba, dziecko, podłoże, mały&#10;&#10;Opis wygenerowany przy bardzo wysokim poziomie pewności">
            <a:extLst>
              <a:ext uri="{FF2B5EF4-FFF2-40B4-BE49-F238E27FC236}">
                <a16:creationId xmlns:a16="http://schemas.microsoft.com/office/drawing/2014/main" id="{1086D26B-9958-4CA6-9FD3-945DCD06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Obraz zawierający żywność, stół, kosz, osoba&#10;&#10;Opis wygenerowany przy bardzo wysokim poziomie pewności">
            <a:extLst>
              <a:ext uri="{FF2B5EF4-FFF2-40B4-BE49-F238E27FC236}">
                <a16:creationId xmlns:a16="http://schemas.microsoft.com/office/drawing/2014/main" id="{1B5F0E3B-78AD-4A83-A41B-9A57CE17B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0363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podłoże, żywność, stół, wewnątrz&#10;&#10;Opis wygenerowany przy wysokim poziomie pewności">
            <a:extLst>
              <a:ext uri="{FF2B5EF4-FFF2-40B4-BE49-F238E27FC236}">
                <a16:creationId xmlns:a16="http://schemas.microsoft.com/office/drawing/2014/main" id="{2734A9D1-C46C-4AC8-980C-76B910CDF2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6" y="1125794"/>
            <a:ext cx="5159675" cy="3869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dziecko, osoba, zewnętrzne, mały&#10;&#10;Opis wygenerowany przy bardzo wysokim poziomie pewności">
            <a:extLst>
              <a:ext uri="{FF2B5EF4-FFF2-40B4-BE49-F238E27FC236}">
                <a16:creationId xmlns:a16="http://schemas.microsoft.com/office/drawing/2014/main" id="{79BCC85E-CB76-4A64-B711-DCF603CC7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57" y="1125793"/>
            <a:ext cx="5159676" cy="3869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8025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 zawierający zewnętrzne, drzewo, podłoże, osoba&#10;&#10;Opis wygenerowany przy bardzo wysokim poziomie pewności">
            <a:extLst>
              <a:ext uri="{FF2B5EF4-FFF2-40B4-BE49-F238E27FC236}">
                <a16:creationId xmlns:a16="http://schemas.microsoft.com/office/drawing/2014/main" id="{4D8A5E1E-394A-490D-BE76-0B49CAEE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Obraz zawierający zewnętrzne, drzewo, niebo, podłoże&#10;&#10;Opis wygenerowany przy bardzo wysokim poziomie pewności">
            <a:extLst>
              <a:ext uri="{FF2B5EF4-FFF2-40B4-BE49-F238E27FC236}">
                <a16:creationId xmlns:a16="http://schemas.microsoft.com/office/drawing/2014/main" id="{20D7F67A-E765-4777-86B8-333211668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9834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20</TotalTime>
  <Words>110</Words>
  <Application>Microsoft Office PowerPoint</Application>
  <PresentationFormat>Panoramiczny</PresentationFormat>
  <Paragraphs>28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Batang</vt:lpstr>
      <vt:lpstr>Arial</vt:lpstr>
      <vt:lpstr>Gill Sans MT</vt:lpstr>
      <vt:lpstr>Gallery</vt:lpstr>
      <vt:lpstr>  Earth Day -  Happening </vt:lpstr>
      <vt:lpstr>BASIC iNFORMATION</vt:lpstr>
      <vt:lpstr>Why?</vt:lpstr>
      <vt:lpstr>Prezentacja programu PowerPoint</vt:lpstr>
      <vt:lpstr>CONTINUATION </vt:lpstr>
      <vt:lpstr>Let's be eco-friendly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Justyna Wrześniowska</cp:lastModifiedBy>
  <cp:revision>458</cp:revision>
  <dcterms:created xsi:type="dcterms:W3CDTF">2016-01-13T19:04:32Z</dcterms:created>
  <dcterms:modified xsi:type="dcterms:W3CDTF">2019-06-25T20:14:20Z</dcterms:modified>
</cp:coreProperties>
</file>