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6/23/2019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6/23/2019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6/23/2019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6/23/2019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6/23/2019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l-GR" sz="2800" dirty="0"/>
              <a:t>Έλενα νικολακεα &amp; μικαελλα αντωνοπουλου</a:t>
            </a:r>
            <a:endParaRPr lang="en-US" sz="2800" dirty="0"/>
          </a:p>
        </p:txBody>
      </p:sp>
      <p:sp>
        <p:nvSpPr>
          <p:cNvPr id="4" name="Title 3"/>
          <p:cNvSpPr>
            <a:spLocks noGrp="1"/>
          </p:cNvSpPr>
          <p:nvPr>
            <p:ph type="ctrTitle"/>
          </p:nvPr>
        </p:nvSpPr>
        <p:spPr/>
        <p:txBody>
          <a:bodyPr>
            <a:noAutofit/>
          </a:bodyPr>
          <a:lstStyle/>
          <a:p>
            <a:r>
              <a:rPr lang="en-US" sz="4800" dirty="0"/>
              <a:t>SNAKES  AND  LADDERS,  WITH  A  CLIMATE  TWIST</a:t>
            </a:r>
          </a:p>
        </p:txBody>
      </p:sp>
    </p:spTree>
    <p:extLst>
      <p:ext uri="{BB962C8B-B14F-4D97-AF65-F5344CB8AC3E}">
        <p14:creationId xmlns:p14="http://schemas.microsoft.com/office/powerpoint/2010/main" val="67851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   GENERAL INFORMATION </a:t>
            </a:r>
          </a:p>
        </p:txBody>
      </p:sp>
      <p:sp>
        <p:nvSpPr>
          <p:cNvPr id="3" name="Content Placeholder 2"/>
          <p:cNvSpPr>
            <a:spLocks noGrp="1"/>
          </p:cNvSpPr>
          <p:nvPr>
            <p:ph idx="1"/>
          </p:nvPr>
        </p:nvSpPr>
        <p:spPr>
          <a:xfrm>
            <a:off x="6194739" y="3593205"/>
            <a:ext cx="5653824" cy="2923505"/>
          </a:xfrm>
        </p:spPr>
        <p:txBody>
          <a:bodyPr>
            <a:normAutofit fontScale="92500"/>
          </a:bodyPr>
          <a:lstStyle/>
          <a:p>
            <a:pPr algn="ctr"/>
            <a:r>
              <a:rPr lang="en-US" sz="2800" dirty="0"/>
              <a:t>Snakes and ladders is a board game, regarded today as a worldwide classic.</a:t>
            </a:r>
          </a:p>
          <a:p>
            <a:pPr algn="ctr"/>
            <a:r>
              <a:rPr lang="en-US" sz="2800" dirty="0"/>
              <a:t>This game is played between two or more players </a:t>
            </a:r>
          </a:p>
          <a:p>
            <a:pPr algn="ctr"/>
            <a:r>
              <a:rPr lang="en-US" sz="2800" dirty="0"/>
              <a:t>It is also called “ chutes and ladders”</a:t>
            </a:r>
          </a:p>
          <a:p>
            <a:endParaRPr lang="en-US" sz="2800" dirty="0"/>
          </a:p>
          <a:p>
            <a:endParaRPr lang="en-US" sz="2800" dirty="0"/>
          </a:p>
          <a:p>
            <a:pPr marL="0" indent="0">
              <a:buNone/>
            </a:pPr>
            <a:endParaRPr lang="en-US" sz="2800" dirty="0"/>
          </a:p>
          <a:p>
            <a:endParaRPr lang="en-US" sz="2800" dirty="0"/>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364" y="2308944"/>
            <a:ext cx="4738067" cy="3686171"/>
          </a:xfrm>
          <a:prstGeom prst="rect">
            <a:avLst/>
          </a:prstGeom>
        </p:spPr>
      </p:pic>
    </p:spTree>
    <p:extLst>
      <p:ext uri="{BB962C8B-B14F-4D97-AF65-F5344CB8AC3E}">
        <p14:creationId xmlns:p14="http://schemas.microsoft.com/office/powerpoint/2010/main" val="233353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GENERAL INFORMATION </a:t>
            </a:r>
          </a:p>
        </p:txBody>
      </p:sp>
      <p:sp>
        <p:nvSpPr>
          <p:cNvPr id="3" name="Content Placeholder 2"/>
          <p:cNvSpPr>
            <a:spLocks noGrp="1"/>
          </p:cNvSpPr>
          <p:nvPr>
            <p:ph idx="1"/>
          </p:nvPr>
        </p:nvSpPr>
        <p:spPr>
          <a:xfrm>
            <a:off x="5756856" y="2244890"/>
            <a:ext cx="5609252" cy="3511966"/>
          </a:xfrm>
        </p:spPr>
        <p:txBody>
          <a:bodyPr>
            <a:normAutofit/>
          </a:bodyPr>
          <a:lstStyle/>
          <a:p>
            <a:pPr algn="ctr"/>
            <a:r>
              <a:rPr lang="en-US" sz="2800" dirty="0"/>
              <a:t>It is played on a board with numbered squares, from 1 to 100 </a:t>
            </a:r>
          </a:p>
          <a:p>
            <a:pPr algn="ctr"/>
            <a:r>
              <a:rPr lang="en-US" sz="2800" dirty="0"/>
              <a:t>A number of   “ snakes “  and  “ ladders “ are pictured on the board, each connecting two specific squares</a:t>
            </a:r>
            <a:r>
              <a:rPr lang="en-US" dirty="0"/>
              <a:t>.</a:t>
            </a:r>
          </a:p>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17" y="2244890"/>
            <a:ext cx="4433992" cy="3757702"/>
          </a:xfrm>
          <a:prstGeom prst="rect">
            <a:avLst/>
          </a:prstGeom>
        </p:spPr>
      </p:pic>
    </p:spTree>
    <p:extLst>
      <p:ext uri="{BB962C8B-B14F-4D97-AF65-F5344CB8AC3E}">
        <p14:creationId xmlns:p14="http://schemas.microsoft.com/office/powerpoint/2010/main" val="577106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24882"/>
            <a:ext cx="11029616" cy="1013800"/>
          </a:xfrm>
        </p:spPr>
        <p:txBody>
          <a:bodyPr>
            <a:normAutofit/>
          </a:bodyPr>
          <a:lstStyle/>
          <a:p>
            <a:pPr algn="ctr"/>
            <a:r>
              <a:rPr lang="en-US" sz="4800" dirty="0"/>
              <a:t>THE GAME’S OBJECT</a:t>
            </a:r>
          </a:p>
        </p:txBody>
      </p:sp>
      <p:sp>
        <p:nvSpPr>
          <p:cNvPr id="3" name="Content Placeholder 2"/>
          <p:cNvSpPr>
            <a:spLocks noGrp="1"/>
          </p:cNvSpPr>
          <p:nvPr>
            <p:ph idx="1"/>
          </p:nvPr>
        </p:nvSpPr>
        <p:spPr>
          <a:xfrm>
            <a:off x="336493" y="2913931"/>
            <a:ext cx="5124149" cy="2826739"/>
          </a:xfrm>
        </p:spPr>
        <p:txBody>
          <a:bodyPr>
            <a:normAutofit fontScale="92500" lnSpcReduction="20000"/>
          </a:bodyPr>
          <a:lstStyle/>
          <a:p>
            <a:pPr algn="ctr"/>
            <a:r>
              <a:rPr lang="en-US" sz="2800" dirty="0"/>
              <a:t>Each player has to navigate their piece , according to the number on the dice.</a:t>
            </a:r>
          </a:p>
          <a:p>
            <a:pPr algn="ctr"/>
            <a:r>
              <a:rPr lang="en-US" sz="2800" dirty="0"/>
              <a:t>Each player starts from the bottom left square, which has number 1 on it, and finishes at the top left square with the number 100 on 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389" y="2279560"/>
            <a:ext cx="5376607" cy="4095482"/>
          </a:xfrm>
          <a:prstGeom prst="rect">
            <a:avLst/>
          </a:prstGeom>
        </p:spPr>
      </p:pic>
    </p:spTree>
    <p:extLst>
      <p:ext uri="{BB962C8B-B14F-4D97-AF65-F5344CB8AC3E}">
        <p14:creationId xmlns:p14="http://schemas.microsoft.com/office/powerpoint/2010/main" val="1083428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OUR GAME </a:t>
            </a:r>
          </a:p>
        </p:txBody>
      </p:sp>
      <p:sp>
        <p:nvSpPr>
          <p:cNvPr id="3" name="Content Placeholder 2"/>
          <p:cNvSpPr>
            <a:spLocks noGrp="1"/>
          </p:cNvSpPr>
          <p:nvPr>
            <p:ph idx="1"/>
          </p:nvPr>
        </p:nvSpPr>
        <p:spPr/>
        <p:txBody>
          <a:bodyPr>
            <a:noAutofit/>
          </a:bodyPr>
          <a:lstStyle/>
          <a:p>
            <a:r>
              <a:rPr lang="en-US" sz="2400" dirty="0"/>
              <a:t>The game we have created is almost identical to the original “ snakes and ladders “, the only difference is that, instead of ladders we have flowers. In the original game, the ladders help the players get ahead in the game. In our version, the flowers resemble all the good things we can do to save our planet , that’s why the flowers help the players get to the final square and beat their opponents</a:t>
            </a:r>
          </a:p>
          <a:p>
            <a:endParaRPr lang="en-US" sz="2400" dirty="0"/>
          </a:p>
          <a:p>
            <a:r>
              <a:rPr lang="en-US" sz="2400" dirty="0"/>
              <a:t>As most people know, “ snakes “ in the game are not very helpful. If anyone stumbles on a “snake” the have to go back several squares. We decided to trade the “snakes” with big, grey tubes that resemble the pollution problem the Earth is currently dealing with.</a:t>
            </a:r>
          </a:p>
        </p:txBody>
      </p:sp>
    </p:spTree>
    <p:extLst>
      <p:ext uri="{BB962C8B-B14F-4D97-AF65-F5344CB8AC3E}">
        <p14:creationId xmlns:p14="http://schemas.microsoft.com/office/powerpoint/2010/main" val="392992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89277"/>
            <a:ext cx="11029616" cy="1013800"/>
          </a:xfrm>
        </p:spPr>
        <p:txBody>
          <a:bodyPr>
            <a:normAutofit/>
          </a:bodyPr>
          <a:lstStyle/>
          <a:p>
            <a:pPr algn="ctr"/>
            <a:r>
              <a:rPr lang="en-US" sz="4800" dirty="0"/>
              <a:t>HOW DOES THE GAME END?</a:t>
            </a:r>
          </a:p>
        </p:txBody>
      </p:sp>
      <p:sp>
        <p:nvSpPr>
          <p:cNvPr id="3" name="Content Placeholder 2"/>
          <p:cNvSpPr>
            <a:spLocks noGrp="1"/>
          </p:cNvSpPr>
          <p:nvPr>
            <p:ph idx="1"/>
          </p:nvPr>
        </p:nvSpPr>
        <p:spPr>
          <a:xfrm>
            <a:off x="581192" y="2369713"/>
            <a:ext cx="11029615" cy="2239835"/>
          </a:xfrm>
        </p:spPr>
        <p:txBody>
          <a:bodyPr>
            <a:normAutofit/>
          </a:bodyPr>
          <a:lstStyle/>
          <a:p>
            <a:pPr algn="ctr"/>
            <a:r>
              <a:rPr lang="en-US" sz="2800" dirty="0"/>
              <a:t>The game ends, when one of the players has reached the final square, the </a:t>
            </a:r>
            <a:r>
              <a:rPr lang="hr-HR" sz="2800"/>
              <a:t>o</a:t>
            </a:r>
            <a:r>
              <a:rPr lang="en-US" sz="2800"/>
              <a:t>ne </a:t>
            </a:r>
            <a:r>
              <a:rPr lang="en-US" sz="2800" dirty="0"/>
              <a:t>with the number 100 on it.</a:t>
            </a:r>
          </a:p>
        </p:txBody>
      </p:sp>
    </p:spTree>
    <p:extLst>
      <p:ext uri="{BB962C8B-B14F-4D97-AF65-F5344CB8AC3E}">
        <p14:creationId xmlns:p14="http://schemas.microsoft.com/office/powerpoint/2010/main" val="1216556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4</TotalTime>
  <Words>306</Words>
  <Application>Microsoft Office PowerPoint</Application>
  <PresentationFormat>Široki zaslon</PresentationFormat>
  <Paragraphs>21</Paragraphs>
  <Slides>6</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6</vt:i4>
      </vt:variant>
    </vt:vector>
  </HeadingPairs>
  <TitlesOfParts>
    <vt:vector size="10" baseType="lpstr">
      <vt:lpstr>Corbel</vt:lpstr>
      <vt:lpstr>Gill Sans MT</vt:lpstr>
      <vt:lpstr>Wingdings 2</vt:lpstr>
      <vt:lpstr>Dividend</vt:lpstr>
      <vt:lpstr>SNAKES  AND  LADDERS,  WITH  A  CLIMATE  TWIST</vt:lpstr>
      <vt:lpstr>   GENERAL INFORMATION </vt:lpstr>
      <vt:lpstr>GENERAL INFORMATION </vt:lpstr>
      <vt:lpstr>THE GAME’S OBJECT</vt:lpstr>
      <vt:lpstr>OUR GAME </vt:lpstr>
      <vt:lpstr>HOW DOES THE GAME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christos nikolakeas</dc:creator>
  <cp:lastModifiedBy>dunja</cp:lastModifiedBy>
  <cp:revision>8</cp:revision>
  <dcterms:created xsi:type="dcterms:W3CDTF">2019-06-18T09:38:08Z</dcterms:created>
  <dcterms:modified xsi:type="dcterms:W3CDTF">2019-06-23T13:42:08Z</dcterms:modified>
</cp:coreProperties>
</file>