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71" r:id="rId5"/>
    <p:sldId id="270" r:id="rId6"/>
    <p:sldId id="265" r:id="rId7"/>
    <p:sldId id="272" r:id="rId8"/>
    <p:sldId id="267" r:id="rId9"/>
    <p:sldId id="268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B536D3-FD21-424F-BF9A-AF6D5C89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9B9672-0169-4AB2-8778-FB99EB419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226F725-E02A-4E04-BD0E-04CB9F30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7FE185-B20B-43F3-A768-8D6BFF43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41A215-F8BF-4BBF-BA69-E177463C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41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924004-486D-4A5A-9A71-C534FDA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D2773D9-2FB3-41AA-9FB5-C144892E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5D0DC8-07C4-4EC3-9B21-D05DD897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38B186-BD5C-463F-847D-3FDCE519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9F8BC6-B8CF-4486-9179-D18C61D3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491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A3CB160-D8A8-4812-96A8-0F06D3749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EF06C8-48AB-46E4-8781-5E7F3478F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9EA478-BF7C-4484-8E4F-DECABEC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12802E-BF07-49CF-B89A-038DE9CE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66C706-F18C-4CDC-89FD-0AFA3754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90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5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695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Διάσημα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8" name="Διάσημα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16520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514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29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150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21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1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BC5D3D-D476-4262-AD3A-4B9685C2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3BAE36-B407-416C-9E64-19145E14A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212774F-9579-4EF2-9DF5-9DCC5288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3EE7FC-5276-4A80-B56D-5D14A92C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892480-35AB-43EF-BD14-80F3BA1E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373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Διάσημα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77154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1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271733-C357-490C-B3D4-0D7E40F8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1F6683-BDFD-46F4-AD98-01845D6DE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5A79A0-DAEC-4E49-8B92-284C515E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DDED81-1815-4214-86B6-1527B6A9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2FCFE7-A0A7-4432-AD75-155B1ECC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73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C4B308-BB3D-4F85-B3EE-622DE54B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D4E90B-0C11-475A-95C3-F021B9D7F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F9AA949-00D9-44E5-8DBD-A31BE3D9B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2741A7-A479-4785-B491-4AB5CAD7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D2C59E-4566-4541-B717-7E1B3FE5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72569C-9694-43A1-BE01-4EE0D68C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369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2A0E15-4AB0-4865-9AB4-86F45A72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6AEBAE-7DD7-4ACA-B27D-995DB97E9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531864-F61B-48C3-B22F-C86BF57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4F151DF-1896-4D34-9735-3BD315966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3AB540F-B3F7-4CD4-91D2-CAC317444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1CC6AC4-999D-4922-B473-050A6976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65012E6-9D73-4D16-88AE-7F662AA1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D71D354-73B0-45B0-A081-F3DCF181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38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4CE015-C411-4F20-9483-277E64F2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60ED97B-8031-44C8-BA78-F2031BEF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9769DD7-FE32-4ECE-802C-CEEBCEBB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CB76CF5-399C-40B2-ABBE-180C6FA8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E154642-BD05-40E8-BF42-4E5E67B8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8C7A249-8D20-465E-801B-7F56DA04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87B2A9-710D-4C68-96A5-22A0D0C0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04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DB2418-9402-40F4-A047-64338F71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CCB33F-1676-404A-893D-30E774DC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A9311BB-2A4B-4766-8B83-52E6D8CCF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30E20E9-CFAD-4B73-9398-F44B91D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C92DD9-5867-40C9-BAE2-5ADA940B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1CF8B75-C9AA-4C0C-A13E-E1BDC111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70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F85E23-07CE-4688-8420-D98EEE10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7C5B187-54E6-40F6-B13C-A948B772F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DC371A-0EA6-4D17-9588-E94BF9013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285BA7-83D4-40BB-8470-4608E39F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226B9D1-61F1-4019-8CA7-EF20FA25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7BFD19-DBEB-4D1F-828D-774D2D2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5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57C09DA-5C16-4523-A424-39E90F30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D3CF73-692A-466C-934F-5BBD3186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574670-9BAB-4048-9540-3651369C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E92C-CB42-4FB6-BAAD-E39AA4476792}" type="datetimeFigureOut">
              <a:rPr lang="el-GR" smtClean="0"/>
              <a:t>23/6/2019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00829B-B30A-4B7A-8C07-9F9ECDE17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4080AA-E766-4406-9557-93DF2F0C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27F05-7384-448B-8B92-B0693B97C2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2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AD62DB-B6DA-44F3-9069-E65FD8F44FEC}" type="datetimeFigureOut">
              <a:rPr lang="en-US" smtClean="0"/>
              <a:t>6/23/2019</a:t>
            </a:fld>
            <a:endParaRPr lang="en-US" dirty="0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4E32F2-64DB-4589-B37A-E8CB7A52F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91C9BE-B006-4120-82A9-B6D8F198D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204" y="2127379"/>
            <a:ext cx="9081796" cy="233265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CLIMATE CHANGE AND REFUGEES</a:t>
            </a:r>
            <a:endParaRPr lang="el-G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4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E98FCC-AAE9-4237-A90B-0A12E00A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80" y="365125"/>
            <a:ext cx="11047444" cy="210748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rPr>
              <a:t>In recent years, the concept of “environmental refugees” has gained new importance. 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3F00D-4D8D-4260-92D4-EFA78155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07" y="2727155"/>
            <a:ext cx="5672585" cy="376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7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D9553-21E8-4422-BBB9-0B7DDA5E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22" y="337133"/>
            <a:ext cx="11355355" cy="2406067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Global climate change and desertification have threatened the livelihoods of millions of people, causing many to leave home in search of new opportunities.</a:t>
            </a:r>
            <a:endParaRPr lang="el-GR" sz="32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7C6084-A4E2-4592-A14F-603ED750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7" y="3191069"/>
            <a:ext cx="5534953" cy="288315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D0C1C65-7EF4-4074-B486-C15DF1072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8" y="3191069"/>
            <a:ext cx="4279406" cy="28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3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20FF67-7FFC-41A5-8A29-BFB4A9CE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345232"/>
            <a:ext cx="10803295" cy="629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Environmental refugees are people who have been forced to leave their traditional habitat, temporarily or permanently, because of a marked environmental disruption that seriously effects the quality of their life</a:t>
            </a:r>
            <a:r>
              <a:rPr lang="el-GR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7CA3D2-929A-470F-81EC-21C3A329A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23" y="3026775"/>
            <a:ext cx="5756989" cy="324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8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E8593C37-F8F9-42CE-8C5E-CD80CCE5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877079"/>
            <a:ext cx="11031894" cy="513021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Beyond food and water shortages, people are being forced out of their homes because …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5F4F80-39EB-492B-A105-FDA7F0EFB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75" y="2492811"/>
            <a:ext cx="6648785" cy="37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43A8DCCC-2DF3-42D6-A5F5-0944F9B8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503853"/>
            <a:ext cx="11050555" cy="55034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… they can no longer gain a secure livelihood in their homelands. </a:t>
            </a:r>
            <a:endParaRPr lang="el-GR" sz="3200" dirty="0">
              <a:latin typeface="Arial Black" panose="020B0A040201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FBA30B-5EE3-4711-BED0-CAB91CCB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6" y="2086248"/>
            <a:ext cx="6526536" cy="43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6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23A31923-3F05-4007-8211-B9329D20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821095"/>
            <a:ext cx="11022563" cy="5186198"/>
          </a:xfrm>
        </p:spPr>
        <p:txBody>
          <a:bodyPr/>
          <a:lstStyle/>
          <a:p>
            <a:pPr marL="109728" indent="0">
              <a:buNone/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Drought, soil erosion, desertification, deforestation and other environmental problems, together with the associated problems of population pressures and profound poverty.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26BE349-A28F-4A19-9AB8-EEA79AB17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295469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4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B4A1475-BC93-4DF7-9018-8AA94AF3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Climate change will have enormous effects on many populations, especially those in coastal and low-lying areas like Vietnam, the Netherlands and certain parts of the US. Even the most optimistic case showed 85% of UK cities with a river, including London, would face increased flooding.</a:t>
            </a:r>
            <a:endParaRPr lang="el-GR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230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Συγκέντρωση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Ευρεία οθόνη</PresentationFormat>
  <Paragraphs>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Lucida Sans Unicode</vt:lpstr>
      <vt:lpstr>Verdana</vt:lpstr>
      <vt:lpstr>Wingdings 2</vt:lpstr>
      <vt:lpstr>Wingdings 3</vt:lpstr>
      <vt:lpstr>Θέμα του Office</vt:lpstr>
      <vt:lpstr>Συγκέντρωση</vt:lpstr>
      <vt:lpstr>CLIMATE CHANGE AND REFUGEES</vt:lpstr>
      <vt:lpstr>In recent years, the concept of “environmental refugees” has gained new importance. </vt:lpstr>
      <vt:lpstr>Global climate change and desertification have threatened the livelihoods of millions of people, causing many to leave home in search of new opportunities.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grigo</dc:creator>
  <cp:lastModifiedBy>grigo</cp:lastModifiedBy>
  <cp:revision>19</cp:revision>
  <dcterms:created xsi:type="dcterms:W3CDTF">2019-06-23T08:27:03Z</dcterms:created>
  <dcterms:modified xsi:type="dcterms:W3CDTF">2019-06-23T09:01:10Z</dcterms:modified>
</cp:coreProperties>
</file>