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3F6892-A087-4E4A-95F5-494397D7F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/>
              <a:t>Climate</a:t>
            </a:r>
            <a:r>
              <a:rPr lang="lt-LT" dirty="0"/>
              <a:t> </a:t>
            </a:r>
            <a:r>
              <a:rPr lang="lt-LT" dirty="0" err="1"/>
              <a:t>change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Lithuania 2018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FC39454-2B81-4071-B722-CC54EBCEBA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487680" y="3405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/>
              <a:t>Alytaus r. Simno gimnazija</a:t>
            </a:r>
            <a:br>
              <a:rPr lang="hr-HR" dirty="0"/>
            </a:br>
            <a:r>
              <a:rPr lang="hr-HR" dirty="0"/>
              <a:t>Erasmus</a:t>
            </a:r>
            <a:r>
              <a:rPr lang="lt-LT" dirty="0"/>
              <a:t>+</a:t>
            </a:r>
            <a:r>
              <a:rPr lang="hr-HR" dirty="0"/>
              <a:t> project 2018-2020</a:t>
            </a:r>
            <a:br>
              <a:rPr lang="hr-HR" dirty="0"/>
            </a:br>
            <a:r>
              <a:rPr lang="hr-HR" b="1" dirty="0"/>
              <a:t>Stop Climat Change – Together Europe Achieves More</a:t>
            </a:r>
            <a:r>
              <a:rPr lang="lt-LT" b="1" dirty="0"/>
              <a:t> </a:t>
            </a:r>
            <a:endParaRPr lang="hr-HR" b="1" dirty="0"/>
          </a:p>
        </p:txBody>
      </p:sp>
      <p:pic>
        <p:nvPicPr>
          <p:cNvPr id="5" name="Picture 5" descr="C:\Documents and Settings\Marin\My Documents\images 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523" y="5765816"/>
            <a:ext cx="3888432" cy="83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imno gimnaz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78" y="522964"/>
            <a:ext cx="285750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7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7151FF-4D70-4778-B888-FC207F20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9637"/>
          </a:xfrm>
        </p:spPr>
        <p:txBody>
          <a:bodyPr/>
          <a:lstStyle/>
          <a:p>
            <a:r>
              <a:rPr lang="lt-LT" dirty="0" err="1"/>
              <a:t>Sudden</a:t>
            </a:r>
            <a:r>
              <a:rPr lang="lt-LT" dirty="0"/>
              <a:t> </a:t>
            </a:r>
            <a:r>
              <a:rPr lang="lt-LT" dirty="0" err="1"/>
              <a:t>rains</a:t>
            </a:r>
            <a:endParaRPr lang="lt-LT" dirty="0"/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948427CC-901C-4BDE-B151-774B03D5C5A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4378" y="1348154"/>
            <a:ext cx="9211732" cy="5181600"/>
          </a:xfrm>
        </p:spPr>
      </p:pic>
    </p:spTree>
    <p:extLst>
      <p:ext uri="{BB962C8B-B14F-4D97-AF65-F5344CB8AC3E}">
        <p14:creationId xmlns:p14="http://schemas.microsoft.com/office/powerpoint/2010/main" val="58807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F08088-59C6-4CFB-9552-E5470717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Temperature</a:t>
            </a:r>
            <a:r>
              <a:rPr lang="lt-LT" dirty="0"/>
              <a:t> </a:t>
            </a:r>
            <a:r>
              <a:rPr lang="lt-LT" dirty="0" err="1"/>
              <a:t>changes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2018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26A9172-A57E-416E-B3C8-8350F30672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62553" y="1752566"/>
            <a:ext cx="7666893" cy="4597141"/>
          </a:xfrm>
        </p:spPr>
      </p:pic>
    </p:spTree>
    <p:extLst>
      <p:ext uri="{BB962C8B-B14F-4D97-AF65-F5344CB8AC3E}">
        <p14:creationId xmlns:p14="http://schemas.microsoft.com/office/powerpoint/2010/main" val="404089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BE7E1C4-BB6A-4F1F-803A-6D923D93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Drought</a:t>
            </a:r>
            <a:r>
              <a:rPr lang="lt-LT" dirty="0"/>
              <a:t> </a:t>
            </a:r>
            <a:r>
              <a:rPr lang="lt-LT" dirty="0" err="1"/>
              <a:t>map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2018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5B86CC85-81A7-44D6-B439-C34F95EE5C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95637" y="1769085"/>
            <a:ext cx="6400725" cy="4737222"/>
          </a:xfrm>
        </p:spPr>
      </p:pic>
    </p:spTree>
    <p:extLst>
      <p:ext uri="{BB962C8B-B14F-4D97-AF65-F5344CB8AC3E}">
        <p14:creationId xmlns:p14="http://schemas.microsoft.com/office/powerpoint/2010/main" val="386105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0C9FC0-4C8F-4E3E-90FE-42EC8977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3625"/>
            <a:ext cx="10364451" cy="1024529"/>
          </a:xfrm>
        </p:spPr>
        <p:txBody>
          <a:bodyPr/>
          <a:lstStyle/>
          <a:p>
            <a:r>
              <a:rPr lang="lt-LT" dirty="0" err="1"/>
              <a:t>Consequences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drought</a:t>
            </a:r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2BB649CA-1971-43E2-982B-0B8618DD5A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72497" y="1172307"/>
            <a:ext cx="7647005" cy="5092581"/>
          </a:xfrm>
        </p:spPr>
      </p:pic>
    </p:spTree>
    <p:extLst>
      <p:ext uri="{BB962C8B-B14F-4D97-AF65-F5344CB8AC3E}">
        <p14:creationId xmlns:p14="http://schemas.microsoft.com/office/powerpoint/2010/main" val="2655755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3DFC19-8218-421A-9CCB-58678A53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46868"/>
          </a:xfrm>
        </p:spPr>
        <p:txBody>
          <a:bodyPr/>
          <a:lstStyle/>
          <a:p>
            <a:r>
              <a:rPr lang="lt-LT" dirty="0" err="1"/>
              <a:t>Consequences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drought</a:t>
            </a:r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B1C0F092-2CFB-4D4F-85FF-38D52B4A12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96219" y="1373305"/>
            <a:ext cx="9599561" cy="5015771"/>
          </a:xfrm>
        </p:spPr>
      </p:pic>
    </p:spTree>
    <p:extLst>
      <p:ext uri="{BB962C8B-B14F-4D97-AF65-F5344CB8AC3E}">
        <p14:creationId xmlns:p14="http://schemas.microsoft.com/office/powerpoint/2010/main" val="424444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0C9FC0-4C8F-4E3E-90FE-42EC8977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3625"/>
            <a:ext cx="10364451" cy="1024529"/>
          </a:xfrm>
        </p:spPr>
        <p:txBody>
          <a:bodyPr/>
          <a:lstStyle/>
          <a:p>
            <a:r>
              <a:rPr lang="lt-LT" dirty="0" err="1"/>
              <a:t>Consequences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drought</a:t>
            </a:r>
            <a:endParaRPr lang="lt-LT" dirty="0"/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FF94C68F-77E6-4B11-B8CE-69B7937A93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99623" y="1188940"/>
            <a:ext cx="7624232" cy="5345435"/>
          </a:xfrm>
        </p:spPr>
      </p:pic>
    </p:spTree>
    <p:extLst>
      <p:ext uri="{BB962C8B-B14F-4D97-AF65-F5344CB8AC3E}">
        <p14:creationId xmlns:p14="http://schemas.microsoft.com/office/powerpoint/2010/main" val="1213600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90C9FC0-4C8F-4E3E-90FE-42EC8977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23625"/>
            <a:ext cx="10364451" cy="1024529"/>
          </a:xfrm>
        </p:spPr>
        <p:txBody>
          <a:bodyPr/>
          <a:lstStyle/>
          <a:p>
            <a:r>
              <a:rPr lang="lt-LT" dirty="0" err="1"/>
              <a:t>Consequences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drought</a:t>
            </a:r>
            <a:endParaRPr lang="lt-LT" dirty="0"/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56543F37-CABE-44D2-9C49-AA35B8417A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39430" y="1348154"/>
            <a:ext cx="9113139" cy="5129396"/>
          </a:xfrm>
        </p:spPr>
      </p:pic>
    </p:spTree>
    <p:extLst>
      <p:ext uri="{BB962C8B-B14F-4D97-AF65-F5344CB8AC3E}">
        <p14:creationId xmlns:p14="http://schemas.microsoft.com/office/powerpoint/2010/main" val="295609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7151FF-4D70-4778-B888-FC207F20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9637"/>
          </a:xfrm>
        </p:spPr>
        <p:txBody>
          <a:bodyPr/>
          <a:lstStyle/>
          <a:p>
            <a:r>
              <a:rPr lang="lt-LT" dirty="0" err="1"/>
              <a:t>Sudden</a:t>
            </a:r>
            <a:r>
              <a:rPr lang="lt-LT" dirty="0"/>
              <a:t> </a:t>
            </a:r>
            <a:r>
              <a:rPr lang="lt-LT" dirty="0" err="1"/>
              <a:t>rains</a:t>
            </a:r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979E27E-1297-445B-A300-3853E967C3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0529" y="1266092"/>
            <a:ext cx="8150941" cy="5427786"/>
          </a:xfrm>
        </p:spPr>
      </p:pic>
    </p:spTree>
    <p:extLst>
      <p:ext uri="{BB962C8B-B14F-4D97-AF65-F5344CB8AC3E}">
        <p14:creationId xmlns:p14="http://schemas.microsoft.com/office/powerpoint/2010/main" val="417292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07151FF-4D70-4778-B888-FC207F20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29637"/>
          </a:xfrm>
        </p:spPr>
        <p:txBody>
          <a:bodyPr/>
          <a:lstStyle/>
          <a:p>
            <a:r>
              <a:rPr lang="lt-LT" dirty="0" err="1"/>
              <a:t>Sudden</a:t>
            </a:r>
            <a:r>
              <a:rPr lang="lt-LT" dirty="0"/>
              <a:t> </a:t>
            </a:r>
            <a:r>
              <a:rPr lang="lt-LT" dirty="0" err="1"/>
              <a:t>rains</a:t>
            </a:r>
            <a:endParaRPr lang="lt-LT" dirty="0"/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A24F4D7C-D1AD-402A-A213-ADCAB3D9C8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85292" y="1348154"/>
            <a:ext cx="7221415" cy="5416061"/>
          </a:xfrm>
        </p:spPr>
      </p:pic>
    </p:spTree>
    <p:extLst>
      <p:ext uri="{BB962C8B-B14F-4D97-AF65-F5344CB8AC3E}">
        <p14:creationId xmlns:p14="http://schemas.microsoft.com/office/powerpoint/2010/main" val="1897429894"/>
      </p:ext>
    </p:extLst>
  </p:cSld>
  <p:clrMapOvr>
    <a:masterClrMapping/>
  </p:clrMapOvr>
</p:sld>
</file>

<file path=ppt/theme/theme1.xml><?xml version="1.0" encoding="utf-8"?>
<a:theme xmlns:a="http://schemas.openxmlformats.org/drawingml/2006/main" name="Lašelis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TM04033925[[fn=Lašelis]]</Template>
  <TotalTime>18</TotalTime>
  <Words>36</Words>
  <Application>Microsoft Office PowerPoint</Application>
  <PresentationFormat>Široki zaslon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Lašelis</vt:lpstr>
      <vt:lpstr>Climate change in Lithuania 2018</vt:lpstr>
      <vt:lpstr>Temperature changes in 2018</vt:lpstr>
      <vt:lpstr>Drought map in 2018</vt:lpstr>
      <vt:lpstr>Consequences of drought</vt:lpstr>
      <vt:lpstr>Consequences of drought</vt:lpstr>
      <vt:lpstr>Consequences of drought</vt:lpstr>
      <vt:lpstr>Consequences of drought</vt:lpstr>
      <vt:lpstr>Sudden rains</vt:lpstr>
      <vt:lpstr>Sudden rains</vt:lpstr>
      <vt:lpstr>Sudden rains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in Lithuania 2018</dc:title>
  <dc:creator>Gedas</dc:creator>
  <cp:lastModifiedBy>Nepoznati korisnik</cp:lastModifiedBy>
  <cp:revision>4</cp:revision>
  <dcterms:created xsi:type="dcterms:W3CDTF">2018-10-06T12:52:21Z</dcterms:created>
  <dcterms:modified xsi:type="dcterms:W3CDTF">2018-12-16T18:58:00Z</dcterms:modified>
</cp:coreProperties>
</file>