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58" r:id="rId8"/>
    <p:sldId id="264" r:id="rId9"/>
    <p:sldId id="266" r:id="rId10"/>
    <p:sldId id="265" r:id="rId11"/>
    <p:sldId id="269" r:id="rId12"/>
    <p:sldId id="267" r:id="rId13"/>
    <p:sldId id="270" r:id="rId14"/>
    <p:sldId id="271" r:id="rId15"/>
    <p:sldId id="272" r:id="rId16"/>
    <p:sldId id="274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95B3-217B-4D2E-B6EA-62566A008CE5}" type="datetimeFigureOut">
              <a:rPr lang="pl-PL" smtClean="0"/>
              <a:pPr/>
              <a:t>2019-06-23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AF70F5-93B3-4B1F-9EE0-62F96F2F50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95B3-217B-4D2E-B6EA-62566A008CE5}" type="datetimeFigureOut">
              <a:rPr lang="pl-PL" smtClean="0"/>
              <a:pPr/>
              <a:t>2019-06-23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0F5-93B3-4B1F-9EE0-62F96F2F50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DAF70F5-93B3-4B1F-9EE0-62F96F2F50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95B3-217B-4D2E-B6EA-62566A008CE5}" type="datetimeFigureOut">
              <a:rPr lang="pl-PL" smtClean="0"/>
              <a:pPr/>
              <a:t>2019-06-23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95B3-217B-4D2E-B6EA-62566A008CE5}" type="datetimeFigureOut">
              <a:rPr lang="pl-PL" smtClean="0"/>
              <a:pPr/>
              <a:t>2019-06-23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DAF70F5-93B3-4B1F-9EE0-62F96F2F50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95B3-217B-4D2E-B6EA-62566A008CE5}" type="datetimeFigureOut">
              <a:rPr lang="pl-PL" smtClean="0"/>
              <a:pPr/>
              <a:t>2019-06-23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AF70F5-93B3-4B1F-9EE0-62F96F2F50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53795B3-217B-4D2E-B6EA-62566A008CE5}" type="datetimeFigureOut">
              <a:rPr lang="pl-PL" smtClean="0"/>
              <a:pPr/>
              <a:t>2019-06-23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70F5-93B3-4B1F-9EE0-62F96F2F50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95B3-217B-4D2E-B6EA-62566A008CE5}" type="datetimeFigureOut">
              <a:rPr lang="pl-PL" smtClean="0"/>
              <a:pPr/>
              <a:t>2019-06-23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DAF70F5-93B3-4B1F-9EE0-62F96F2F50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95B3-217B-4D2E-B6EA-62566A008CE5}" type="datetimeFigureOut">
              <a:rPr lang="pl-PL" smtClean="0"/>
              <a:pPr/>
              <a:t>2019-06-23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DAF70F5-93B3-4B1F-9EE0-62F96F2F50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95B3-217B-4D2E-B6EA-62566A008CE5}" type="datetimeFigureOut">
              <a:rPr lang="pl-PL" smtClean="0"/>
              <a:pPr/>
              <a:t>2019-06-23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AF70F5-93B3-4B1F-9EE0-62F96F2F50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AF70F5-93B3-4B1F-9EE0-62F96F2F50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95B3-217B-4D2E-B6EA-62566A008CE5}" type="datetimeFigureOut">
              <a:rPr lang="pl-PL" smtClean="0"/>
              <a:pPr/>
              <a:t>2019-06-23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DAF70F5-93B3-4B1F-9EE0-62F96F2F50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53795B3-217B-4D2E-B6EA-62566A008CE5}" type="datetimeFigureOut">
              <a:rPr lang="pl-PL" smtClean="0"/>
              <a:pPr/>
              <a:t>2019-06-23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53795B3-217B-4D2E-B6EA-62566A008CE5}" type="datetimeFigureOut">
              <a:rPr lang="pl-PL" smtClean="0"/>
              <a:pPr/>
              <a:t>2019-06-23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AF70F5-93B3-4B1F-9EE0-62F96F2F50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72400" cy="1752600"/>
          </a:xfrm>
        </p:spPr>
        <p:txBody>
          <a:bodyPr>
            <a:noAutofit/>
          </a:bodyPr>
          <a:lstStyle/>
          <a:p>
            <a:r>
              <a:rPr lang="pl-PL" sz="5400" i="1" dirty="0"/>
              <a:t>CARBON FOOTPRINT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7C2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8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3"/>
      <p:bldP spid="2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/>
              <a:t>BAD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l-PL" dirty="0"/>
              <a:t>GOOD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pl-PL" dirty="0" err="1"/>
              <a:t>Taking</a:t>
            </a:r>
            <a:r>
              <a:rPr lang="pl-PL" dirty="0"/>
              <a:t> a </a:t>
            </a:r>
            <a:r>
              <a:rPr lang="pl-PL" dirty="0" err="1"/>
              <a:t>bath</a:t>
            </a:r>
            <a:r>
              <a:rPr lang="pl-PL" dirty="0"/>
              <a:t>, </a:t>
            </a:r>
            <a:r>
              <a:rPr lang="pl-PL" dirty="0" err="1"/>
              <a:t>because</a:t>
            </a:r>
            <a:r>
              <a:rPr lang="pl-PL" dirty="0"/>
              <a:t> </a:t>
            </a:r>
          </a:p>
          <a:p>
            <a:pPr>
              <a:buNone/>
            </a:pPr>
            <a:r>
              <a:rPr lang="pl-PL" dirty="0"/>
              <a:t>a lot of </a:t>
            </a:r>
            <a:r>
              <a:rPr lang="pl-PL" dirty="0" err="1"/>
              <a:t>water</a:t>
            </a:r>
            <a:r>
              <a:rPr lang="pl-PL" dirty="0"/>
              <a:t> </a:t>
            </a:r>
            <a:r>
              <a:rPr lang="pl-PL" dirty="0" err="1"/>
              <a:t>must</a:t>
            </a:r>
            <a:r>
              <a:rPr lang="pl-PL" dirty="0"/>
              <a:t> be </a:t>
            </a:r>
            <a:r>
              <a:rPr lang="pl-PL" dirty="0" err="1"/>
              <a:t>warmed</a:t>
            </a:r>
            <a:r>
              <a:rPr lang="pl-PL" dirty="0"/>
              <a:t> </a:t>
            </a:r>
            <a:r>
              <a:rPr lang="pl-PL" dirty="0" err="1"/>
              <a:t>up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pl-PL" dirty="0" err="1"/>
              <a:t>Taking</a:t>
            </a:r>
            <a:r>
              <a:rPr lang="pl-PL" dirty="0"/>
              <a:t> a </a:t>
            </a:r>
            <a:r>
              <a:rPr lang="pl-PL" dirty="0" err="1"/>
              <a:t>shower</a:t>
            </a:r>
            <a:r>
              <a:rPr lang="pl-PL" dirty="0"/>
              <a:t>, </a:t>
            </a:r>
            <a:r>
              <a:rPr lang="pl-PL" dirty="0" err="1"/>
              <a:t>because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we </a:t>
            </a:r>
            <a:r>
              <a:rPr lang="pl-PL" dirty="0" err="1"/>
              <a:t>take</a:t>
            </a:r>
            <a:r>
              <a:rPr lang="pl-PL" dirty="0"/>
              <a:t> a </a:t>
            </a:r>
            <a:r>
              <a:rPr lang="pl-PL" dirty="0" err="1"/>
              <a:t>shower</a:t>
            </a:r>
            <a:r>
              <a:rPr lang="pl-PL" dirty="0"/>
              <a:t> we </a:t>
            </a:r>
            <a:r>
              <a:rPr lang="pl-PL" dirty="0" err="1"/>
              <a:t>use</a:t>
            </a:r>
            <a:r>
              <a:rPr lang="pl-PL" dirty="0"/>
              <a:t> less </a:t>
            </a:r>
            <a:r>
              <a:rPr lang="pl-PL" dirty="0" err="1"/>
              <a:t>water</a:t>
            </a:r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WASHING</a:t>
            </a:r>
          </a:p>
        </p:txBody>
      </p:sp>
      <p:pic>
        <p:nvPicPr>
          <p:cNvPr id="8" name="Obraz 7" descr="hydraulik_cieknacy_pryszn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861048"/>
            <a:ext cx="3600400" cy="2690242"/>
          </a:xfrm>
          <a:prstGeom prst="rect">
            <a:avLst/>
          </a:prstGeom>
        </p:spPr>
      </p:pic>
      <p:pic>
        <p:nvPicPr>
          <p:cNvPr id="9" name="Obraz 8" descr="kapm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861048"/>
            <a:ext cx="3947948" cy="262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534400" cy="758952"/>
          </a:xfrm>
        </p:spPr>
        <p:txBody>
          <a:bodyPr/>
          <a:lstStyle/>
          <a:p>
            <a:r>
              <a:rPr lang="pl-PL" dirty="0"/>
              <a:t>OTHER WAYS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OTHER WAYS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energy-efficient</a:t>
            </a:r>
            <a:r>
              <a:rPr lang="pl-PL" dirty="0"/>
              <a:t> </a:t>
            </a:r>
            <a:r>
              <a:rPr lang="pl-PL" dirty="0" err="1"/>
              <a:t>light</a:t>
            </a:r>
            <a:r>
              <a:rPr lang="pl-PL" dirty="0"/>
              <a:t> </a:t>
            </a:r>
            <a:r>
              <a:rPr lang="pl-PL" dirty="0" err="1"/>
              <a:t>bulbs</a:t>
            </a:r>
            <a:endParaRPr lang="pl-PL" dirty="0"/>
          </a:p>
          <a:p>
            <a:pPr>
              <a:buNone/>
            </a:pPr>
            <a:endParaRPr lang="pl-PL" dirty="0"/>
          </a:p>
          <a:p>
            <a:pPr>
              <a:buFont typeface="Wingdings" pitchFamily="2" charset="2"/>
              <a:buChar char="ü"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Font typeface="Wingdings" pitchFamily="2" charset="2"/>
              <a:buChar char="ü"/>
            </a:pPr>
            <a:endParaRPr lang="pl-PL" dirty="0"/>
          </a:p>
          <a:p>
            <a:pPr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9" name="Obraz 8" descr="zarowka-energooszczed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5780" y="2564904"/>
            <a:ext cx="5614532" cy="3733663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OTHER WAYS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filters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</a:t>
            </a:r>
            <a:r>
              <a:rPr lang="pl-PL" dirty="0" err="1"/>
              <a:t>chimneys</a:t>
            </a: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5" name="Obraz 4" descr="filtr-weglowy-berdsen-d_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204864"/>
            <a:ext cx="5618510" cy="3956141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OTHER WAYS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pl-PL" dirty="0" err="1"/>
              <a:t>Turn</a:t>
            </a:r>
            <a:r>
              <a:rPr lang="pl-PL" dirty="0"/>
              <a:t> off </a:t>
            </a:r>
            <a:r>
              <a:rPr lang="pl-PL" dirty="0" err="1"/>
              <a:t>water</a:t>
            </a:r>
            <a:r>
              <a:rPr lang="pl-PL" dirty="0"/>
              <a:t>, </a:t>
            </a:r>
            <a:r>
              <a:rPr lang="pl-PL" dirty="0" err="1"/>
              <a:t>don’t</a:t>
            </a:r>
            <a:r>
              <a:rPr lang="pl-PL" dirty="0"/>
              <a:t> waste </a:t>
            </a:r>
            <a:r>
              <a:rPr lang="pl-PL" dirty="0" err="1"/>
              <a:t>it</a:t>
            </a:r>
            <a:r>
              <a:rPr lang="pl-PL" dirty="0"/>
              <a:t> 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w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574981"/>
            <a:ext cx="5472608" cy="3635375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OTHER WAYS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pl-PL" dirty="0" err="1"/>
              <a:t>Turn</a:t>
            </a:r>
            <a:r>
              <a:rPr lang="pl-PL" dirty="0"/>
              <a:t> off the </a:t>
            </a:r>
            <a:r>
              <a:rPr lang="pl-PL" dirty="0" err="1"/>
              <a:t>light</a:t>
            </a:r>
            <a:endParaRPr lang="pl-PL" dirty="0"/>
          </a:p>
        </p:txBody>
      </p:sp>
      <p:pic>
        <p:nvPicPr>
          <p:cNvPr id="4" name="Obraz 3" descr="wlacznik-smart-dom-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708920"/>
            <a:ext cx="5805136" cy="3370398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OTHER WAYS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pl-PL" dirty="0"/>
              <a:t>Lower the </a:t>
            </a:r>
            <a:r>
              <a:rPr lang="pl-PL" dirty="0" err="1"/>
              <a:t>temperature</a:t>
            </a:r>
            <a:r>
              <a:rPr lang="pl-PL" dirty="0"/>
              <a:t> in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house</a:t>
            </a:r>
            <a:r>
              <a:rPr lang="pl-PL" dirty="0"/>
              <a:t> by 1-2 </a:t>
            </a:r>
            <a:r>
              <a:rPr lang="pl-PL" b="1" dirty="0"/>
              <a:t>°</a:t>
            </a:r>
            <a:r>
              <a:rPr lang="pl-PL" dirty="0"/>
              <a:t>C</a:t>
            </a:r>
          </a:p>
        </p:txBody>
      </p:sp>
      <p:pic>
        <p:nvPicPr>
          <p:cNvPr id="4" name="Obraz 3" descr="small_ustawianie_temperatu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348880"/>
            <a:ext cx="4536504" cy="3823072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OTHER WAYS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pl-PL" dirty="0"/>
              <a:t>Plant </a:t>
            </a:r>
            <a:r>
              <a:rPr lang="pl-PL" dirty="0" err="1"/>
              <a:t>trees</a:t>
            </a:r>
            <a:endParaRPr lang="pl-PL" dirty="0"/>
          </a:p>
        </p:txBody>
      </p:sp>
      <p:pic>
        <p:nvPicPr>
          <p:cNvPr id="5" name="Obraz 4" descr="ah_sadzenie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335882"/>
            <a:ext cx="6704847" cy="3757414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SUMMARY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err="1"/>
              <a:t>Remember</a:t>
            </a:r>
            <a:r>
              <a:rPr lang="pl-PL" dirty="0"/>
              <a:t>, we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responsible</a:t>
            </a:r>
            <a:r>
              <a:rPr lang="pl-PL" dirty="0"/>
              <a:t> for </a:t>
            </a:r>
            <a:r>
              <a:rPr lang="pl-PL" dirty="0" err="1"/>
              <a:t>our</a:t>
            </a:r>
            <a:r>
              <a:rPr lang="pl-PL" dirty="0"/>
              <a:t> planet, </a:t>
            </a:r>
            <a:r>
              <a:rPr lang="pl-PL" dirty="0" err="1"/>
              <a:t>it’s</a:t>
            </a:r>
            <a:r>
              <a:rPr lang="pl-PL" dirty="0"/>
              <a:t> </a:t>
            </a:r>
          </a:p>
          <a:p>
            <a:pPr algn="ctr">
              <a:buNone/>
            </a:pP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home</a:t>
            </a:r>
            <a:r>
              <a:rPr lang="pl-PL" dirty="0"/>
              <a:t> </a:t>
            </a:r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side</a:t>
            </a:r>
            <a:r>
              <a:rPr lang="pl-PL" dirty="0"/>
              <a:t> do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choose</a:t>
            </a:r>
            <a:r>
              <a:rPr lang="pl-PL" dirty="0"/>
              <a:t>?</a:t>
            </a:r>
          </a:p>
        </p:txBody>
      </p:sp>
      <p:pic>
        <p:nvPicPr>
          <p:cNvPr id="4" name="Obraz 3" descr="11794275-globalne-ocieplenie-900-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348880"/>
            <a:ext cx="4968552" cy="3074982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Erasmus + TEAM</a:t>
            </a:r>
          </a:p>
          <a:p>
            <a:endParaRPr lang="pl-PL" dirty="0"/>
          </a:p>
          <a:p>
            <a:r>
              <a:rPr lang="pl-PL" dirty="0"/>
              <a:t>SP </a:t>
            </a:r>
            <a:r>
              <a:rPr lang="pl-PL" sz="2000" dirty="0"/>
              <a:t>12</a:t>
            </a:r>
            <a:r>
              <a:rPr lang="pl-PL" dirty="0"/>
              <a:t> GDYNIA</a:t>
            </a:r>
          </a:p>
          <a:p>
            <a:endParaRPr lang="pl-PL" dirty="0"/>
          </a:p>
          <a:p>
            <a:r>
              <a:rPr lang="pl-PL" dirty="0"/>
              <a:t>JUNE 2019</a:t>
            </a: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THANKS FOR ATTENTION!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3" grpId="1"/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2966864" cy="990600"/>
          </a:xfrm>
        </p:spPr>
        <p:txBody>
          <a:bodyPr/>
          <a:lstStyle/>
          <a:p>
            <a:pPr algn="r"/>
            <a:r>
              <a:rPr lang="pl-PL" sz="3200" dirty="0"/>
              <a:t>WHAT IS IT?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79512" y="1981200"/>
            <a:ext cx="2736304" cy="4144963"/>
          </a:xfrm>
        </p:spPr>
        <p:txBody>
          <a:bodyPr>
            <a:normAutofit/>
          </a:bodyPr>
          <a:lstStyle/>
          <a:p>
            <a:r>
              <a:rPr lang="pl-PL" sz="2000" dirty="0"/>
              <a:t>Carbon </a:t>
            </a:r>
            <a:r>
              <a:rPr lang="pl-PL" sz="2000" dirty="0" err="1"/>
              <a:t>footprint</a:t>
            </a:r>
            <a:r>
              <a:rPr lang="pl-PL" sz="2000" dirty="0"/>
              <a:t> - </a:t>
            </a:r>
            <a:r>
              <a:rPr lang="en-US" sz="2000" dirty="0"/>
              <a:t>the amount of carbon dioxide released into the atmosphere as a result of the activities of a particular individual, organization, or community</a:t>
            </a:r>
            <a:endParaRPr lang="pl-PL" sz="2000" dirty="0"/>
          </a:p>
        </p:txBody>
      </p:sp>
      <p:pic>
        <p:nvPicPr>
          <p:cNvPr id="5" name="Symbol zastępczy zawartości 4" descr="carbon foo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556792"/>
            <a:ext cx="5868144" cy="3850082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85293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l-PL" sz="5400" dirty="0"/>
              <a:t>EFFECTS</a:t>
            </a:r>
            <a:endParaRPr lang="pl-PL" sz="48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2822848" cy="864096"/>
          </a:xfrm>
        </p:spPr>
        <p:txBody>
          <a:bodyPr/>
          <a:lstStyle/>
          <a:p>
            <a:pPr algn="ctr"/>
            <a:r>
              <a:rPr lang="pl-PL" sz="2400" dirty="0"/>
              <a:t>OCCURRENCE </a:t>
            </a:r>
            <a:br>
              <a:rPr lang="pl-PL" sz="2400" dirty="0"/>
            </a:br>
            <a:r>
              <a:rPr lang="pl-PL" sz="2400" dirty="0"/>
              <a:t>OF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sz="2800" dirty="0"/>
              <a:t>the </a:t>
            </a:r>
            <a:r>
              <a:rPr lang="pl-PL" sz="2800" dirty="0" err="1"/>
              <a:t>ozone</a:t>
            </a:r>
            <a:r>
              <a:rPr lang="pl-PL" sz="2800" dirty="0"/>
              <a:t> hole in the </a:t>
            </a:r>
            <a:r>
              <a:rPr lang="pl-PL" sz="2800" dirty="0" err="1"/>
              <a:t>atmosphere</a:t>
            </a:r>
            <a:endParaRPr lang="pl-PL" sz="2800" dirty="0"/>
          </a:p>
          <a:p>
            <a:endParaRPr lang="pl-PL" dirty="0"/>
          </a:p>
        </p:txBody>
      </p:sp>
      <p:pic>
        <p:nvPicPr>
          <p:cNvPr id="5" name="Symbol zastępczy zawartości 4" descr="OZON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98743" y="685800"/>
            <a:ext cx="4689713" cy="54102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2822848" cy="414536"/>
          </a:xfrm>
        </p:spPr>
        <p:txBody>
          <a:bodyPr/>
          <a:lstStyle/>
          <a:p>
            <a:pPr algn="ctr"/>
            <a:r>
              <a:rPr lang="pl-PL" sz="2400" dirty="0"/>
              <a:t>OCCURRENCE</a:t>
            </a:r>
            <a:br>
              <a:rPr lang="pl-PL" sz="2400" dirty="0"/>
            </a:br>
            <a:r>
              <a:rPr lang="pl-PL" sz="2400" dirty="0"/>
              <a:t>OF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251520" y="1988840"/>
            <a:ext cx="2743200" cy="4144963"/>
          </a:xfrm>
        </p:spPr>
        <p:txBody>
          <a:bodyPr/>
          <a:lstStyle/>
          <a:p>
            <a:r>
              <a:rPr lang="pl-PL" sz="2800" dirty="0"/>
              <a:t>the </a:t>
            </a:r>
            <a:r>
              <a:rPr lang="pl-PL" sz="2800" dirty="0" err="1"/>
              <a:t>greenhouse</a:t>
            </a:r>
            <a:r>
              <a:rPr lang="pl-PL" sz="2800" dirty="0"/>
              <a:t> </a:t>
            </a:r>
            <a:r>
              <a:rPr lang="pl-PL" sz="2800" dirty="0" err="1"/>
              <a:t>effect</a:t>
            </a:r>
            <a:r>
              <a:rPr lang="pl-PL" sz="2800" dirty="0"/>
              <a:t> </a:t>
            </a:r>
            <a:r>
              <a:rPr lang="pl-PL" sz="2800" dirty="0" err="1"/>
              <a:t>caused</a:t>
            </a:r>
            <a:r>
              <a:rPr lang="pl-PL" sz="2800" dirty="0"/>
              <a:t> by </a:t>
            </a:r>
            <a:r>
              <a:rPr lang="pl-PL" sz="2800" dirty="0" err="1"/>
              <a:t>greenhouse</a:t>
            </a:r>
            <a:r>
              <a:rPr lang="pl-PL" sz="2800" dirty="0"/>
              <a:t> </a:t>
            </a:r>
            <a:r>
              <a:rPr lang="pl-PL" sz="2800" dirty="0" err="1"/>
              <a:t>gases</a:t>
            </a:r>
            <a:r>
              <a:rPr lang="pl-PL" sz="2800" dirty="0"/>
              <a:t>, for </a:t>
            </a:r>
            <a:r>
              <a:rPr lang="pl-PL" sz="2800" dirty="0" err="1"/>
              <a:t>example</a:t>
            </a:r>
            <a:r>
              <a:rPr lang="pl-PL" sz="2800" dirty="0"/>
              <a:t> CO</a:t>
            </a:r>
            <a:r>
              <a:rPr lang="pl-PL" sz="2800" baseline="-25000" dirty="0"/>
              <a:t>2</a:t>
            </a:r>
            <a:endParaRPr lang="pl-PL" sz="2800" dirty="0"/>
          </a:p>
          <a:p>
            <a:endParaRPr lang="pl-PL" dirty="0"/>
          </a:p>
        </p:txBody>
      </p:sp>
      <p:pic>
        <p:nvPicPr>
          <p:cNvPr id="7" name="Symbol zastępczy zawartości 6" descr="efekt cieplarn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980728"/>
            <a:ext cx="4710979" cy="471097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2362200" cy="990600"/>
          </a:xfrm>
        </p:spPr>
        <p:txBody>
          <a:bodyPr/>
          <a:lstStyle/>
          <a:p>
            <a:r>
              <a:rPr lang="pl-PL" dirty="0"/>
              <a:t>SUMMARY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All </a:t>
            </a:r>
            <a:r>
              <a:rPr lang="pl-PL" sz="2800" dirty="0" err="1"/>
              <a:t>this</a:t>
            </a:r>
            <a:r>
              <a:rPr lang="pl-PL" sz="2800" dirty="0"/>
              <a:t> </a:t>
            </a:r>
            <a:r>
              <a:rPr lang="pl-PL" sz="2800" dirty="0" err="1"/>
              <a:t>leads</a:t>
            </a:r>
            <a:r>
              <a:rPr lang="pl-PL" sz="2800" dirty="0"/>
              <a:t> to global </a:t>
            </a:r>
            <a:r>
              <a:rPr lang="pl-PL" sz="2800" dirty="0" err="1"/>
              <a:t>warming</a:t>
            </a:r>
            <a:r>
              <a:rPr lang="pl-PL" sz="1800" dirty="0"/>
              <a:t>.</a:t>
            </a:r>
          </a:p>
        </p:txBody>
      </p:sp>
      <p:pic>
        <p:nvPicPr>
          <p:cNvPr id="5" name="Symbol zastępczy zawartości 4" descr="WAR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836712"/>
            <a:ext cx="5211002" cy="4896544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85293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l-PL" sz="5400" dirty="0"/>
              <a:t>CAUSES AND PREVENTION</a:t>
            </a:r>
            <a:endParaRPr lang="pl-PL" sz="4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0BC5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0BC5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/>
              <a:t>BAD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l-PL" dirty="0"/>
              <a:t>GOOD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TRANSPORT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 	</a:t>
            </a:r>
            <a:r>
              <a:rPr lang="pl-PL" sz="2400" dirty="0"/>
              <a:t>Travelling by car </a:t>
            </a:r>
            <a:r>
              <a:rPr lang="pl-PL" sz="2400" dirty="0" err="1"/>
              <a:t>individually</a:t>
            </a:r>
            <a:r>
              <a:rPr lang="pl-PL" sz="2400" dirty="0"/>
              <a:t> as </a:t>
            </a:r>
            <a:r>
              <a:rPr lang="pl-PL" sz="2400" dirty="0" err="1"/>
              <a:t>every</a:t>
            </a:r>
            <a:r>
              <a:rPr lang="pl-PL" sz="2400" dirty="0"/>
              <a:t> car </a:t>
            </a:r>
            <a:r>
              <a:rPr lang="pl-PL" sz="2400" dirty="0" err="1"/>
              <a:t>discharges</a:t>
            </a:r>
            <a:r>
              <a:rPr lang="pl-PL" sz="2400" dirty="0"/>
              <a:t>  a lot of CO</a:t>
            </a:r>
            <a:r>
              <a:rPr lang="pl-PL" sz="2400" baseline="-25000" dirty="0"/>
              <a:t>2</a:t>
            </a:r>
            <a:endParaRPr lang="pl-PL" dirty="0"/>
          </a:p>
        </p:txBody>
      </p:sp>
      <p:pic>
        <p:nvPicPr>
          <p:cNvPr id="10" name="Symbol zastępczy zawartości 6" descr="korek-samochodowy.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149080"/>
            <a:ext cx="4032447" cy="2333728"/>
          </a:xfrm>
          <a:prstGeom prst="rect">
            <a:avLst/>
          </a:prstGeom>
        </p:spPr>
      </p:pic>
      <p:sp>
        <p:nvSpPr>
          <p:cNvPr id="11" name="Symbol zastępczy zawartości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400" dirty="0"/>
              <a:t>	Travelling by </a:t>
            </a:r>
            <a:r>
              <a:rPr lang="pl-PL" sz="2400" dirty="0" err="1"/>
              <a:t>bus</a:t>
            </a:r>
            <a:r>
              <a:rPr lang="pl-PL" sz="2400" dirty="0"/>
              <a:t> </a:t>
            </a:r>
            <a:r>
              <a:rPr lang="pl-PL" sz="2400" dirty="0" err="1"/>
              <a:t>or</a:t>
            </a:r>
            <a:r>
              <a:rPr lang="pl-PL" sz="2400" dirty="0"/>
              <a:t> carpooling as one </a:t>
            </a:r>
            <a:r>
              <a:rPr lang="pl-PL" sz="2400" dirty="0" err="1"/>
              <a:t>vehicle</a:t>
            </a:r>
            <a:r>
              <a:rPr lang="pl-PL" sz="2400" dirty="0"/>
              <a:t> </a:t>
            </a:r>
            <a:r>
              <a:rPr lang="pl-PL" sz="2400" dirty="0" err="1"/>
              <a:t>discharges</a:t>
            </a:r>
            <a:r>
              <a:rPr lang="pl-PL" sz="2400" dirty="0"/>
              <a:t> less CO</a:t>
            </a:r>
            <a:r>
              <a:rPr lang="pl-PL" sz="2400" baseline="-25000" dirty="0"/>
              <a:t>2</a:t>
            </a:r>
            <a:endParaRPr lang="pl-PL" sz="2400" dirty="0"/>
          </a:p>
        </p:txBody>
      </p:sp>
      <p:pic>
        <p:nvPicPr>
          <p:cNvPr id="12" name="Symbol zastępczy zawartości 7" descr="B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149080"/>
            <a:ext cx="4032448" cy="2325794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6" grpId="0"/>
      <p:bldP spid="9" grpId="0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/>
              <a:t>BAD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l-PL" dirty="0"/>
              <a:t>GOOD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FOOD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 	</a:t>
            </a:r>
            <a:r>
              <a:rPr lang="pl-PL" sz="2400" dirty="0" err="1"/>
              <a:t>Buying</a:t>
            </a:r>
            <a:r>
              <a:rPr lang="pl-PL" sz="2400" dirty="0"/>
              <a:t> export food </a:t>
            </a:r>
            <a:r>
              <a:rPr lang="pl-PL" sz="2400" dirty="0" err="1"/>
              <a:t>due</a:t>
            </a:r>
            <a:r>
              <a:rPr lang="pl-PL" sz="2400" dirty="0"/>
              <a:t> to the </a:t>
            </a:r>
            <a:r>
              <a:rPr lang="pl-PL" sz="2400" dirty="0" err="1"/>
              <a:t>need</a:t>
            </a:r>
            <a:r>
              <a:rPr lang="pl-PL" sz="2400" dirty="0"/>
              <a:t> of </a:t>
            </a:r>
            <a:r>
              <a:rPr lang="pl-PL" sz="2400" dirty="0" err="1"/>
              <a:t>transportation</a:t>
            </a:r>
            <a:endParaRPr lang="pl-PL" sz="24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pl-PL" sz="2400" dirty="0"/>
              <a:t>	</a:t>
            </a:r>
            <a:r>
              <a:rPr lang="pl-PL" sz="2400" dirty="0" err="1"/>
              <a:t>Buying</a:t>
            </a:r>
            <a:r>
              <a:rPr lang="pl-PL" sz="2400" dirty="0"/>
              <a:t> </a:t>
            </a:r>
            <a:r>
              <a:rPr lang="pl-PL" sz="2400" dirty="0" err="1"/>
              <a:t>local</a:t>
            </a:r>
            <a:r>
              <a:rPr lang="pl-PL" sz="2400" dirty="0"/>
              <a:t> food </a:t>
            </a:r>
            <a:r>
              <a:rPr lang="pl-PL" sz="2400" dirty="0" err="1"/>
              <a:t>or</a:t>
            </a:r>
            <a:r>
              <a:rPr lang="pl-PL" sz="2400" dirty="0"/>
              <a:t> </a:t>
            </a:r>
            <a:r>
              <a:rPr lang="pl-PL" sz="2400" dirty="0" err="1"/>
              <a:t>growing</a:t>
            </a:r>
            <a:r>
              <a:rPr lang="pl-PL" sz="2400" dirty="0"/>
              <a:t> </a:t>
            </a:r>
            <a:r>
              <a:rPr lang="pl-PL" sz="2400" dirty="0" err="1"/>
              <a:t>vegetables</a:t>
            </a:r>
            <a:r>
              <a:rPr lang="pl-PL" sz="2400" dirty="0"/>
              <a:t> and </a:t>
            </a:r>
            <a:r>
              <a:rPr lang="pl-PL" sz="2400" dirty="0" err="1"/>
              <a:t>fruit</a:t>
            </a:r>
            <a:r>
              <a:rPr lang="pl-PL" sz="2400" dirty="0"/>
              <a:t> in </a:t>
            </a:r>
            <a:r>
              <a:rPr lang="pl-PL" sz="2400" dirty="0" err="1"/>
              <a:t>your</a:t>
            </a:r>
            <a:r>
              <a:rPr lang="pl-PL" sz="2400" dirty="0"/>
              <a:t> garden</a:t>
            </a:r>
            <a:endParaRPr lang="pl-PL" dirty="0"/>
          </a:p>
        </p:txBody>
      </p:sp>
      <p:pic>
        <p:nvPicPr>
          <p:cNvPr id="13" name="Obraz 12" descr="konte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77072"/>
            <a:ext cx="4211960" cy="2369228"/>
          </a:xfrm>
          <a:prstGeom prst="rect">
            <a:avLst/>
          </a:prstGeom>
        </p:spPr>
      </p:pic>
      <p:pic>
        <p:nvPicPr>
          <p:cNvPr id="14" name="Obraz 13" descr="ogr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77072"/>
            <a:ext cx="3888004" cy="2318767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6" grpId="0"/>
      <p:bldP spid="9" grpId="0" build="p"/>
      <p:bldP spid="1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521</TotalTime>
  <Words>178</Words>
  <Application>Microsoft Office PowerPoint</Application>
  <PresentationFormat>Pokaz na ekranie (4:3)</PresentationFormat>
  <Paragraphs>61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Georgia</vt:lpstr>
      <vt:lpstr>Wingdings</vt:lpstr>
      <vt:lpstr>Wingdings 2</vt:lpstr>
      <vt:lpstr>Miejski</vt:lpstr>
      <vt:lpstr>CARBON FOOTPRINT</vt:lpstr>
      <vt:lpstr>WHAT IS IT?</vt:lpstr>
      <vt:lpstr>EFFECTS</vt:lpstr>
      <vt:lpstr>OCCURRENCE  OF</vt:lpstr>
      <vt:lpstr>OCCURRENCE OF</vt:lpstr>
      <vt:lpstr>SUMMARY</vt:lpstr>
      <vt:lpstr>CAUSES AND PREVENTION</vt:lpstr>
      <vt:lpstr>TRANSPORT</vt:lpstr>
      <vt:lpstr>FOOD</vt:lpstr>
      <vt:lpstr>WASHING</vt:lpstr>
      <vt:lpstr>OTHER WAYS</vt:lpstr>
      <vt:lpstr>OTHER WAYS</vt:lpstr>
      <vt:lpstr>OTHER WAYS</vt:lpstr>
      <vt:lpstr>OTHER WAYS</vt:lpstr>
      <vt:lpstr>OTHER WAYS</vt:lpstr>
      <vt:lpstr>OTHER WAYS</vt:lpstr>
      <vt:lpstr>OTHER WAYS</vt:lpstr>
      <vt:lpstr>SUMMARY</vt:lpstr>
      <vt:lpstr>THANKS FOR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FOOTPRINT</dc:title>
  <dc:creator>Seba b</dc:creator>
  <cp:lastModifiedBy>Justyna Wrześniowska</cp:lastModifiedBy>
  <cp:revision>44</cp:revision>
  <dcterms:created xsi:type="dcterms:W3CDTF">2019-06-04T20:00:02Z</dcterms:created>
  <dcterms:modified xsi:type="dcterms:W3CDTF">2019-06-23T22:11:19Z</dcterms:modified>
</cp:coreProperties>
</file>